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Lst>
  <p:notesMasterIdLst>
    <p:notesMasterId r:id="rId11"/>
  </p:notesMasterIdLst>
  <p:handoutMasterIdLst>
    <p:handoutMasterId r:id="rId12"/>
  </p:handoutMasterIdLst>
  <p:sldIdLst>
    <p:sldId id="352" r:id="rId2"/>
    <p:sldId id="401" r:id="rId3"/>
    <p:sldId id="360" r:id="rId4"/>
    <p:sldId id="400" r:id="rId5"/>
    <p:sldId id="334" r:id="rId6"/>
    <p:sldId id="399" r:id="rId7"/>
    <p:sldId id="356" r:id="rId8"/>
    <p:sldId id="350" r:id="rId9"/>
    <p:sldId id="394" r:id="rId10"/>
  </p:sldIdLst>
  <p:sldSz cx="9144000" cy="6858000" type="screen4x3"/>
  <p:notesSz cx="6797675" cy="9928225"/>
  <p:custShowLst>
    <p:custShow name="presentation" id="0">
      <p:sldLst/>
    </p:custShow>
    <p:custShow name="print version" id="1">
      <p:sldLst/>
    </p:custShow>
  </p:custShowLst>
  <p:custDataLst>
    <p:tags r:id="rId13"/>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047">
          <p15:clr>
            <a:srgbClr val="A4A3A4"/>
          </p15:clr>
        </p15:guide>
        <p15:guide id="2" orient="horz" pos="1083">
          <p15:clr>
            <a:srgbClr val="A4A3A4"/>
          </p15:clr>
        </p15:guide>
        <p15:guide id="3" orient="horz" pos="4003">
          <p15:clr>
            <a:srgbClr val="A4A3A4"/>
          </p15:clr>
        </p15:guide>
        <p15:guide id="4" orient="horz" pos="4315">
          <p15:clr>
            <a:srgbClr val="A4A3A4"/>
          </p15:clr>
        </p15:guide>
        <p15:guide id="5" pos="215">
          <p15:clr>
            <a:srgbClr val="A4A3A4"/>
          </p15:clr>
        </p15:guide>
        <p15:guide id="6" pos="5431">
          <p15:clr>
            <a:srgbClr val="A4A3A4"/>
          </p15:clr>
        </p15:guide>
        <p15:guide id="7" pos="17">
          <p15:clr>
            <a:srgbClr val="A4A3A4"/>
          </p15:clr>
        </p15:guide>
      </p15:sldGuideLst>
    </p:ext>
    <p:ext uri="{2D200454-40CA-4A62-9FC3-DE9A4176ACB9}">
      <p15:notesGuideLst xmlns:p15="http://schemas.microsoft.com/office/powerpoint/2012/main">
        <p15:guide id="1" orient="horz" pos="6179"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fan" initials="S" lastIdx="3" clrIdx="0">
    <p:extLst>
      <p:ext uri="{19B8F6BF-5375-455C-9EA6-DF929625EA0E}">
        <p15:presenceInfo xmlns:p15="http://schemas.microsoft.com/office/powerpoint/2012/main" userId="Stef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8C8C8"/>
    <a:srgbClr val="ACCBD8"/>
    <a:srgbClr val="99FF99"/>
    <a:srgbClr val="FEC8A6"/>
    <a:srgbClr val="FFFFFF"/>
    <a:srgbClr val="002D50"/>
    <a:srgbClr val="4A44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90" autoAdjust="0"/>
  </p:normalViewPr>
  <p:slideViewPr>
    <p:cSldViewPr showGuides="1">
      <p:cViewPr varScale="1">
        <p:scale>
          <a:sx n="125" d="100"/>
          <a:sy n="125" d="100"/>
        </p:scale>
        <p:origin x="384" y="86"/>
      </p:cViewPr>
      <p:guideLst>
        <p:guide orient="horz" pos="2047"/>
        <p:guide orient="horz" pos="1083"/>
        <p:guide orient="horz" pos="4003"/>
        <p:guide orient="horz" pos="4315"/>
        <p:guide pos="215"/>
        <p:guide pos="5431"/>
        <p:guide pos="17"/>
      </p:guideLst>
    </p:cSldViewPr>
  </p:slideViewPr>
  <p:notesTextViewPr>
    <p:cViewPr>
      <p:scale>
        <a:sx n="100" d="100"/>
        <a:sy n="100" d="100"/>
      </p:scale>
      <p:origin x="0" y="0"/>
    </p:cViewPr>
  </p:notesTextViewPr>
  <p:sorterViewPr>
    <p:cViewPr>
      <p:scale>
        <a:sx n="52" d="100"/>
        <a:sy n="52" d="100"/>
      </p:scale>
      <p:origin x="0" y="0"/>
    </p:cViewPr>
  </p:sorterViewPr>
  <p:notesViewPr>
    <p:cSldViewPr showGuides="1">
      <p:cViewPr>
        <p:scale>
          <a:sx n="150" d="100"/>
          <a:sy n="150" d="100"/>
        </p:scale>
        <p:origin x="-58" y="1646"/>
      </p:cViewPr>
      <p:guideLst>
        <p:guide orient="horz" pos="6179"/>
        <p:guide pos="2141"/>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1" y="1"/>
            <a:ext cx="6797675" cy="430281"/>
          </a:xfrm>
          <a:prstGeom prst="rect">
            <a:avLst/>
          </a:prstGeom>
          <a:noFill/>
          <a:ln w="9525">
            <a:noFill/>
            <a:miter lim="800000"/>
            <a:headEnd/>
            <a:tailEnd/>
          </a:ln>
          <a:effectLst/>
        </p:spPr>
        <p:txBody>
          <a:bodyPr vert="horz" wrap="square" lIns="98860" tIns="49428" rIns="98860" bIns="49428" numCol="1" anchor="t" anchorCtr="0" compatLnSpc="1">
            <a:prstTxWarp prst="textNoShape">
              <a:avLst/>
            </a:prstTxWarp>
          </a:bodyPr>
          <a:lstStyle>
            <a:lvl1pPr defTabSz="989449">
              <a:defRPr sz="1500"/>
            </a:lvl1pPr>
          </a:lstStyle>
          <a:p>
            <a:pPr>
              <a:defRPr/>
            </a:pPr>
            <a:r>
              <a:rPr lang="en-US"/>
              <a:t>Recycling Ausbildung Schweiz R--Suisse</a:t>
            </a:r>
            <a:endParaRPr lang="de-DE"/>
          </a:p>
        </p:txBody>
      </p:sp>
      <p:sp>
        <p:nvSpPr>
          <p:cNvPr id="38915" name="Rectangle 3"/>
          <p:cNvSpPr>
            <a:spLocks noGrp="1" noChangeArrowheads="1"/>
          </p:cNvSpPr>
          <p:nvPr>
            <p:ph type="dt" sz="quarter" idx="1"/>
          </p:nvPr>
        </p:nvSpPr>
        <p:spPr bwMode="auto">
          <a:xfrm>
            <a:off x="4191001" y="9431259"/>
            <a:ext cx="2606675" cy="358832"/>
          </a:xfrm>
          <a:prstGeom prst="rect">
            <a:avLst/>
          </a:prstGeom>
          <a:noFill/>
          <a:ln w="9525">
            <a:noFill/>
            <a:miter lim="800000"/>
            <a:headEnd/>
            <a:tailEnd/>
          </a:ln>
          <a:effectLst/>
        </p:spPr>
        <p:txBody>
          <a:bodyPr vert="horz" wrap="square" lIns="98860" tIns="49428" rIns="98860" bIns="49428" numCol="1" anchor="b" anchorCtr="0" compatLnSpc="1">
            <a:prstTxWarp prst="textNoShape">
              <a:avLst/>
            </a:prstTxWarp>
          </a:bodyPr>
          <a:lstStyle>
            <a:lvl1pPr algn="r" defTabSz="989449">
              <a:defRPr sz="1100"/>
            </a:lvl1pPr>
          </a:lstStyle>
          <a:p>
            <a:pPr>
              <a:defRPr/>
            </a:pPr>
            <a:fld id="{FF37C162-6BE3-4732-BA53-46722C24C90A}" type="datetime1">
              <a:rPr lang="de-CH"/>
              <a:pPr>
                <a:defRPr/>
              </a:pPr>
              <a:t>24.02.2020</a:t>
            </a:fld>
            <a:endParaRPr lang="en-US"/>
          </a:p>
        </p:txBody>
      </p:sp>
      <p:sp>
        <p:nvSpPr>
          <p:cNvPr id="38917" name="Rectangle 5"/>
          <p:cNvSpPr>
            <a:spLocks noGrp="1" noChangeArrowheads="1"/>
          </p:cNvSpPr>
          <p:nvPr>
            <p:ph type="sldNum" sz="quarter" idx="3"/>
          </p:nvPr>
        </p:nvSpPr>
        <p:spPr bwMode="auto">
          <a:xfrm>
            <a:off x="3098800" y="9448724"/>
            <a:ext cx="768350" cy="358832"/>
          </a:xfrm>
          <a:prstGeom prst="rect">
            <a:avLst/>
          </a:prstGeom>
          <a:noFill/>
          <a:ln w="9525">
            <a:noFill/>
            <a:miter lim="800000"/>
            <a:headEnd/>
            <a:tailEnd/>
          </a:ln>
          <a:effectLst/>
        </p:spPr>
        <p:txBody>
          <a:bodyPr vert="horz" wrap="square" lIns="98860" tIns="49428" rIns="98860" bIns="49428" numCol="1" anchor="b" anchorCtr="0" compatLnSpc="1">
            <a:prstTxWarp prst="textNoShape">
              <a:avLst/>
            </a:prstTxWarp>
          </a:bodyPr>
          <a:lstStyle>
            <a:lvl1pPr algn="ctr" defTabSz="989449">
              <a:defRPr sz="1100"/>
            </a:lvl1pPr>
          </a:lstStyle>
          <a:p>
            <a:pPr>
              <a:defRPr/>
            </a:pPr>
            <a:fld id="{D4234FE7-6AD0-49BC-87CC-1D6A59DAEF68}" type="slidenum">
              <a:rPr lang="en-US"/>
              <a:pPr>
                <a:defRPr/>
              </a:pPr>
              <a:t>‹Nr.›</a:t>
            </a:fld>
            <a:endParaRPr lang="en-US"/>
          </a:p>
        </p:txBody>
      </p:sp>
      <p:sp>
        <p:nvSpPr>
          <p:cNvPr id="252930" name="Line 2"/>
          <p:cNvSpPr>
            <a:spLocks noChangeShapeType="1"/>
          </p:cNvSpPr>
          <p:nvPr/>
        </p:nvSpPr>
        <p:spPr bwMode="auto">
          <a:xfrm>
            <a:off x="1" y="355657"/>
            <a:ext cx="6797675" cy="0"/>
          </a:xfrm>
          <a:prstGeom prst="line">
            <a:avLst/>
          </a:prstGeom>
          <a:noFill/>
          <a:ln w="9525">
            <a:solidFill>
              <a:schemeClr val="tx1"/>
            </a:solidFill>
            <a:round/>
            <a:headEnd/>
            <a:tailEnd/>
          </a:ln>
          <a:effectLst/>
        </p:spPr>
        <p:txBody>
          <a:bodyPr lIns="92120" tIns="46061" rIns="92120" bIns="46061"/>
          <a:lstStyle/>
          <a:p>
            <a:pPr algn="ctr" eaLnBrk="0" hangingPunct="0">
              <a:defRPr/>
            </a:pPr>
            <a:endParaRPr lang="de-CH">
              <a:latin typeface="Arial" charset="0"/>
              <a:cs typeface="+mn-cs"/>
            </a:endParaRPr>
          </a:p>
        </p:txBody>
      </p:sp>
      <p:sp>
        <p:nvSpPr>
          <p:cNvPr id="6" name="Footer Placeholder 5"/>
          <p:cNvSpPr>
            <a:spLocks noGrp="1"/>
          </p:cNvSpPr>
          <p:nvPr>
            <p:ph type="ftr" sz="quarter" idx="2"/>
          </p:nvPr>
        </p:nvSpPr>
        <p:spPr>
          <a:xfrm>
            <a:off x="0" y="9448724"/>
            <a:ext cx="3098800" cy="360419"/>
          </a:xfrm>
          <a:prstGeom prst="rect">
            <a:avLst/>
          </a:prstGeom>
        </p:spPr>
        <p:txBody>
          <a:bodyPr vert="horz" lIns="88205" tIns="44102" rIns="88205" bIns="44102" rtlCol="0" anchor="b"/>
          <a:lstStyle>
            <a:lvl1pPr algn="l" eaLnBrk="0" hangingPunct="0">
              <a:defRPr sz="1100">
                <a:latin typeface="Arial" pitchFamily="34" charset="0"/>
                <a:ea typeface="+mn-ea"/>
                <a:cs typeface="Arial" pitchFamily="34" charset="0"/>
              </a:defRPr>
            </a:lvl1pPr>
          </a:lstStyle>
          <a:p>
            <a:pPr>
              <a:defRPr/>
            </a:pPr>
            <a:r>
              <a:rPr lang="de-CH"/>
              <a:t>www.perils.org / mk</a:t>
            </a:r>
          </a:p>
        </p:txBody>
      </p:sp>
      <p:pic>
        <p:nvPicPr>
          <p:cNvPr id="106503" name="Grafik 6" descr="r-suisse_logo.jpg"/>
          <p:cNvPicPr>
            <a:picLocks noChangeAspect="1"/>
          </p:cNvPicPr>
          <p:nvPr/>
        </p:nvPicPr>
        <p:blipFill>
          <a:blip r:embed="rId2" cstate="print"/>
          <a:srcRect/>
          <a:stretch>
            <a:fillRect/>
          </a:stretch>
        </p:blipFill>
        <p:spPr bwMode="auto">
          <a:xfrm>
            <a:off x="5487989" y="88915"/>
            <a:ext cx="1125537" cy="828808"/>
          </a:xfrm>
          <a:prstGeom prst="rect">
            <a:avLst/>
          </a:prstGeom>
          <a:noFill/>
          <a:ln w="9525">
            <a:noFill/>
            <a:miter lim="800000"/>
            <a:headEnd/>
            <a:tailEnd/>
          </a:ln>
        </p:spPr>
      </p:pic>
    </p:spTree>
    <p:extLst>
      <p:ext uri="{BB962C8B-B14F-4D97-AF65-F5344CB8AC3E}">
        <p14:creationId xmlns:p14="http://schemas.microsoft.com/office/powerpoint/2010/main" val="347113396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4930775" cy="496967"/>
          </a:xfrm>
          <a:prstGeom prst="rect">
            <a:avLst/>
          </a:prstGeom>
          <a:noFill/>
          <a:ln w="9525">
            <a:noFill/>
            <a:miter lim="800000"/>
            <a:headEnd/>
            <a:tailEnd/>
          </a:ln>
          <a:effectLst/>
        </p:spPr>
        <p:txBody>
          <a:bodyPr vert="horz" wrap="square" lIns="98860" tIns="49428" rIns="98860" bIns="49428" numCol="1" anchor="t" anchorCtr="0" compatLnSpc="1">
            <a:prstTxWarp prst="textNoShape">
              <a:avLst/>
            </a:prstTxWarp>
          </a:bodyPr>
          <a:lstStyle>
            <a:lvl1pPr algn="l" defTabSz="989983" eaLnBrk="1" hangingPunct="1">
              <a:defRPr sz="1400">
                <a:latin typeface="Arial" pitchFamily="34" charset="0"/>
                <a:ea typeface="+mn-ea"/>
                <a:cs typeface="Arial" pitchFamily="34" charset="0"/>
              </a:defRPr>
            </a:lvl1pPr>
          </a:lstStyle>
          <a:p>
            <a:pPr>
              <a:defRPr/>
            </a:pPr>
            <a:r>
              <a:rPr lang="en-US"/>
              <a:t>Informationsveranstaltung Lehrmeister 15.2.2011</a:t>
            </a:r>
          </a:p>
        </p:txBody>
      </p:sp>
      <p:sp>
        <p:nvSpPr>
          <p:cNvPr id="4099" name="Rectangle 3"/>
          <p:cNvSpPr>
            <a:spLocks noGrp="1" noChangeArrowheads="1"/>
          </p:cNvSpPr>
          <p:nvPr>
            <p:ph type="dt" idx="1"/>
          </p:nvPr>
        </p:nvSpPr>
        <p:spPr bwMode="auto">
          <a:xfrm>
            <a:off x="4973639" y="9448724"/>
            <a:ext cx="1824037" cy="360419"/>
          </a:xfrm>
          <a:prstGeom prst="rect">
            <a:avLst/>
          </a:prstGeom>
          <a:noFill/>
          <a:ln w="9525">
            <a:noFill/>
            <a:miter lim="800000"/>
            <a:headEnd/>
            <a:tailEnd/>
          </a:ln>
          <a:effectLst/>
        </p:spPr>
        <p:txBody>
          <a:bodyPr vert="horz" wrap="square" lIns="98860" tIns="49428" rIns="98860" bIns="49428" numCol="1" anchor="b" anchorCtr="0" compatLnSpc="1">
            <a:prstTxWarp prst="textNoShape">
              <a:avLst/>
            </a:prstTxWarp>
          </a:bodyPr>
          <a:lstStyle>
            <a:lvl1pPr algn="r" defTabSz="989449">
              <a:defRPr sz="1100"/>
            </a:lvl1pPr>
          </a:lstStyle>
          <a:p>
            <a:pPr>
              <a:defRPr/>
            </a:pPr>
            <a:fld id="{3C772CC4-D7D7-4F74-B1CE-D8C2A0AC2875}" type="datetime1">
              <a:rPr lang="de-CH"/>
              <a:pPr>
                <a:defRPr/>
              </a:pPr>
              <a:t>24.02.2020</a:t>
            </a:fld>
            <a:endParaRPr lang="en-US"/>
          </a:p>
        </p:txBody>
      </p:sp>
      <p:sp>
        <p:nvSpPr>
          <p:cNvPr id="70660" name="Rectangle 4"/>
          <p:cNvSpPr>
            <a:spLocks noGrp="1" noRot="1" noChangeAspect="1" noChangeArrowheads="1" noTextEdit="1"/>
          </p:cNvSpPr>
          <p:nvPr>
            <p:ph type="sldImg" idx="2"/>
          </p:nvPr>
        </p:nvSpPr>
        <p:spPr bwMode="auto">
          <a:xfrm>
            <a:off x="920750" y="746125"/>
            <a:ext cx="4957763" cy="371951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09638" y="4715630"/>
            <a:ext cx="4978400" cy="4467939"/>
          </a:xfrm>
          <a:prstGeom prst="rect">
            <a:avLst/>
          </a:prstGeom>
          <a:noFill/>
          <a:ln w="9525">
            <a:noFill/>
            <a:miter lim="800000"/>
            <a:headEnd/>
            <a:tailEnd/>
          </a:ln>
          <a:effectLst/>
        </p:spPr>
        <p:txBody>
          <a:bodyPr vert="horz" wrap="square" lIns="98860" tIns="49428" rIns="98860" bIns="494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448724"/>
            <a:ext cx="2947988" cy="360419"/>
          </a:xfrm>
          <a:prstGeom prst="rect">
            <a:avLst/>
          </a:prstGeom>
          <a:noFill/>
          <a:ln w="9525">
            <a:noFill/>
            <a:miter lim="800000"/>
            <a:headEnd/>
            <a:tailEnd/>
          </a:ln>
          <a:effectLst/>
        </p:spPr>
        <p:txBody>
          <a:bodyPr vert="horz" wrap="square" lIns="98860" tIns="49428" rIns="98860" bIns="49428" numCol="1" anchor="b" anchorCtr="0" compatLnSpc="1">
            <a:prstTxWarp prst="textNoShape">
              <a:avLst/>
            </a:prstTxWarp>
          </a:bodyPr>
          <a:lstStyle>
            <a:lvl1pPr algn="l" defTabSz="989983" eaLnBrk="1" hangingPunct="1">
              <a:defRPr sz="1100">
                <a:latin typeface="Arial" pitchFamily="34" charset="0"/>
                <a:ea typeface="+mn-ea"/>
                <a:cs typeface="Arial" pitchFamily="34" charset="0"/>
              </a:defRPr>
            </a:lvl1pPr>
          </a:lstStyle>
          <a:p>
            <a:pPr>
              <a:defRPr/>
            </a:pPr>
            <a:r>
              <a:rPr lang="en-US"/>
              <a:t>www.perils.org /</a:t>
            </a:r>
            <a:r>
              <a:rPr lang="en-US" err="1"/>
              <a:t>mk</a:t>
            </a:r>
            <a:endParaRPr lang="en-US"/>
          </a:p>
        </p:txBody>
      </p:sp>
      <p:sp>
        <p:nvSpPr>
          <p:cNvPr id="4103" name="Rectangle 7"/>
          <p:cNvSpPr>
            <a:spLocks noGrp="1" noChangeArrowheads="1"/>
          </p:cNvSpPr>
          <p:nvPr>
            <p:ph type="sldNum" sz="quarter" idx="5"/>
          </p:nvPr>
        </p:nvSpPr>
        <p:spPr bwMode="auto">
          <a:xfrm>
            <a:off x="2930526" y="9448724"/>
            <a:ext cx="1106488" cy="360419"/>
          </a:xfrm>
          <a:prstGeom prst="rect">
            <a:avLst/>
          </a:prstGeom>
          <a:noFill/>
          <a:ln w="9525">
            <a:noFill/>
            <a:miter lim="800000"/>
            <a:headEnd/>
            <a:tailEnd/>
          </a:ln>
          <a:effectLst/>
        </p:spPr>
        <p:txBody>
          <a:bodyPr vert="horz" wrap="square" lIns="98860" tIns="49428" rIns="98860" bIns="49428" numCol="1" anchor="b" anchorCtr="0" compatLnSpc="1">
            <a:prstTxWarp prst="textNoShape">
              <a:avLst/>
            </a:prstTxWarp>
          </a:bodyPr>
          <a:lstStyle>
            <a:lvl1pPr algn="ctr" defTabSz="989449">
              <a:defRPr sz="1100"/>
            </a:lvl1pPr>
          </a:lstStyle>
          <a:p>
            <a:pPr>
              <a:defRPr/>
            </a:pPr>
            <a:fld id="{ADCEDECD-009C-4CCF-877E-FF5C13AADA8F}" type="slidenum">
              <a:rPr lang="en-US"/>
              <a:pPr>
                <a:defRPr/>
              </a:pPr>
              <a:t>‹Nr.›</a:t>
            </a:fld>
            <a:endParaRPr lang="en-US"/>
          </a:p>
        </p:txBody>
      </p:sp>
    </p:spTree>
    <p:extLst>
      <p:ext uri="{BB962C8B-B14F-4D97-AF65-F5344CB8AC3E}">
        <p14:creationId xmlns:p14="http://schemas.microsoft.com/office/powerpoint/2010/main" val="1766726755"/>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000" kern="1200">
        <a:solidFill>
          <a:schemeClr val="tx1"/>
        </a:solidFill>
        <a:latin typeface="Arial" charset="0"/>
        <a:ea typeface="Arial" pitchFamily="-111" charset="0"/>
        <a:cs typeface="Arial" charset="0"/>
      </a:defRPr>
    </a:lvl1pPr>
    <a:lvl2pPr marL="457200" algn="l" rtl="0" eaLnBrk="0" fontAlgn="base" hangingPunct="0">
      <a:spcBef>
        <a:spcPct val="30000"/>
      </a:spcBef>
      <a:spcAft>
        <a:spcPct val="0"/>
      </a:spcAft>
      <a:defRPr sz="1000" kern="1200">
        <a:solidFill>
          <a:schemeClr val="tx1"/>
        </a:solidFill>
        <a:latin typeface="Arial" charset="0"/>
        <a:ea typeface="Arial" pitchFamily="-111" charset="0"/>
        <a:cs typeface="Arial" charset="0"/>
      </a:defRPr>
    </a:lvl2pPr>
    <a:lvl3pPr marL="914400" algn="l" rtl="0" eaLnBrk="0" fontAlgn="base" hangingPunct="0">
      <a:spcBef>
        <a:spcPct val="30000"/>
      </a:spcBef>
      <a:spcAft>
        <a:spcPct val="0"/>
      </a:spcAft>
      <a:defRPr sz="1000" kern="1200">
        <a:solidFill>
          <a:schemeClr val="tx1"/>
        </a:solidFill>
        <a:latin typeface="Arial" charset="0"/>
        <a:ea typeface="Arial" pitchFamily="-111" charset="0"/>
        <a:cs typeface="Arial" charset="0"/>
      </a:defRPr>
    </a:lvl3pPr>
    <a:lvl4pPr marL="1371600" algn="l" rtl="0" eaLnBrk="0" fontAlgn="base" hangingPunct="0">
      <a:spcBef>
        <a:spcPct val="30000"/>
      </a:spcBef>
      <a:spcAft>
        <a:spcPct val="0"/>
      </a:spcAft>
      <a:defRPr sz="1000" kern="1200">
        <a:solidFill>
          <a:schemeClr val="tx1"/>
        </a:solidFill>
        <a:latin typeface="Arial" charset="0"/>
        <a:ea typeface="Arial" pitchFamily="-111" charset="0"/>
        <a:cs typeface="Arial" charset="0"/>
      </a:defRPr>
    </a:lvl4pPr>
    <a:lvl5pPr marL="1828800" algn="l" rtl="0" eaLnBrk="0" fontAlgn="base" hangingPunct="0">
      <a:spcBef>
        <a:spcPct val="30000"/>
      </a:spcBef>
      <a:spcAft>
        <a:spcPct val="0"/>
      </a:spcAft>
      <a:defRPr sz="1000" kern="1200">
        <a:solidFill>
          <a:schemeClr val="tx1"/>
        </a:solidFill>
        <a:latin typeface="Arial" charset="0"/>
        <a:ea typeface="Arial" pitchFamily="-111"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dt" sz="quarter" idx="1"/>
          </p:nvPr>
        </p:nvSpPr>
        <p:spPr>
          <a:noFill/>
        </p:spPr>
        <p:txBody>
          <a:bodyPr/>
          <a:lstStyle/>
          <a:p>
            <a:pPr defTabSz="987447"/>
            <a:fld id="{45F996AD-3097-4715-A87C-3A4064A60803}" type="datetime1">
              <a:rPr lang="de-CH" smtClean="0"/>
              <a:pPr defTabSz="987447"/>
              <a:t>24.02.2020</a:t>
            </a:fld>
            <a:endParaRPr lang="en-US" dirty="0"/>
          </a:p>
        </p:txBody>
      </p:sp>
      <p:sp>
        <p:nvSpPr>
          <p:cNvPr id="71683" name="Rectangle 7"/>
          <p:cNvSpPr>
            <a:spLocks noGrp="1" noChangeArrowheads="1"/>
          </p:cNvSpPr>
          <p:nvPr>
            <p:ph type="sldNum" sz="quarter" idx="5"/>
          </p:nvPr>
        </p:nvSpPr>
        <p:spPr>
          <a:noFill/>
        </p:spPr>
        <p:txBody>
          <a:bodyPr/>
          <a:lstStyle/>
          <a:p>
            <a:pPr algn="r" defTabSz="987447"/>
            <a:fld id="{C66D830E-075A-4458-96C5-769B6C30C967}" type="slidenum">
              <a:rPr lang="en-US" smtClean="0"/>
              <a:pPr algn="r" defTabSz="987447"/>
              <a:t>1</a:t>
            </a:fld>
            <a:endParaRPr lang="en-US" dirty="0"/>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p:spPr>
        <p:txBody>
          <a:bodyPr/>
          <a:lstStyle/>
          <a:p>
            <a:pPr eaLnBrk="1" hangingPunct="1"/>
            <a:r>
              <a:rPr lang="de-CH">
                <a:latin typeface="Arial" pitchFamily="34" charset="0"/>
                <a:cs typeface="Arial" pitchFamily="34" charset="0"/>
              </a:rPr>
              <a:t>Standbild</a:t>
            </a:r>
          </a:p>
        </p:txBody>
      </p:sp>
      <p:sp>
        <p:nvSpPr>
          <p:cNvPr id="71686" name="Footer Placeholder 5"/>
          <p:cNvSpPr>
            <a:spLocks noGrp="1"/>
          </p:cNvSpPr>
          <p:nvPr>
            <p:ph type="ftr" sz="quarter" idx="4"/>
          </p:nvPr>
        </p:nvSpPr>
        <p:spPr>
          <a:noFill/>
        </p:spPr>
        <p:txBody>
          <a:bodyPr/>
          <a:lstStyle/>
          <a:p>
            <a:pPr defTabSz="987447"/>
            <a:r>
              <a:rPr lang="en-US" dirty="0"/>
              <a:t>www.recyclist.ch/RH</a:t>
            </a:r>
          </a:p>
        </p:txBody>
      </p:sp>
      <p:sp>
        <p:nvSpPr>
          <p:cNvPr id="71687" name="Header Placeholder 6"/>
          <p:cNvSpPr>
            <a:spLocks noGrp="1"/>
          </p:cNvSpPr>
          <p:nvPr>
            <p:ph type="hdr" sz="quarter"/>
          </p:nvPr>
        </p:nvSpPr>
        <p:spPr>
          <a:noFill/>
        </p:spPr>
        <p:txBody>
          <a:bodyPr/>
          <a:lstStyle/>
          <a:p>
            <a:pPr defTabSz="987447"/>
            <a:r>
              <a:rPr lang="en-US" dirty="0" err="1"/>
              <a:t>Informationsveranstaltung</a:t>
            </a:r>
            <a:r>
              <a:rPr lang="en-US" dirty="0"/>
              <a:t> </a:t>
            </a:r>
            <a:r>
              <a:rPr lang="en-US" dirty="0" err="1"/>
              <a:t>Lehrbetriebe</a:t>
            </a:r>
            <a:r>
              <a:rPr lang="en-US" dirty="0"/>
              <a:t> 15.2.2011</a:t>
            </a:r>
          </a:p>
        </p:txBody>
      </p:sp>
    </p:spTree>
    <p:extLst>
      <p:ext uri="{BB962C8B-B14F-4D97-AF65-F5344CB8AC3E}">
        <p14:creationId xmlns:p14="http://schemas.microsoft.com/office/powerpoint/2010/main" val="921875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lienbildplatzhalter 1"/>
          <p:cNvSpPr>
            <a:spLocks noGrp="1" noRot="1" noChangeAspect="1" noTextEdit="1"/>
          </p:cNvSpPr>
          <p:nvPr>
            <p:ph type="sldImg"/>
          </p:nvPr>
        </p:nvSpPr>
        <p:spPr>
          <a:ln/>
        </p:spPr>
      </p:sp>
      <p:sp>
        <p:nvSpPr>
          <p:cNvPr id="86019" name="Notizenplatzhalter 2"/>
          <p:cNvSpPr>
            <a:spLocks noGrp="1"/>
          </p:cNvSpPr>
          <p:nvPr>
            <p:ph type="body" idx="1"/>
          </p:nvPr>
        </p:nvSpPr>
        <p:spPr>
          <a:noFill/>
          <a:ln/>
        </p:spPr>
        <p:txBody>
          <a:bodyPr/>
          <a:lstStyle/>
          <a:p>
            <a:endParaRPr lang="de-DE">
              <a:latin typeface="Arial" pitchFamily="34" charset="0"/>
              <a:cs typeface="Arial" pitchFamily="34" charset="0"/>
            </a:endParaRPr>
          </a:p>
        </p:txBody>
      </p:sp>
      <p:sp>
        <p:nvSpPr>
          <p:cNvPr id="86020" name="Kopfzeilenplatzhalter 3"/>
          <p:cNvSpPr>
            <a:spLocks noGrp="1"/>
          </p:cNvSpPr>
          <p:nvPr>
            <p:ph type="hdr" sz="quarter"/>
          </p:nvPr>
        </p:nvSpPr>
        <p:spPr>
          <a:noFill/>
        </p:spPr>
        <p:txBody>
          <a:bodyPr/>
          <a:lstStyle/>
          <a:p>
            <a:pPr defTabSz="989035"/>
            <a:r>
              <a:rPr lang="en-US" dirty="0" err="1"/>
              <a:t>Informationsveranstaltung</a:t>
            </a:r>
            <a:r>
              <a:rPr lang="en-US" dirty="0"/>
              <a:t> </a:t>
            </a:r>
            <a:r>
              <a:rPr lang="en-US" dirty="0" err="1"/>
              <a:t>Lehrmeister</a:t>
            </a:r>
            <a:r>
              <a:rPr lang="en-US" dirty="0"/>
              <a:t> 15.2.2011</a:t>
            </a:r>
          </a:p>
        </p:txBody>
      </p:sp>
      <p:sp>
        <p:nvSpPr>
          <p:cNvPr id="86021" name="Datumsplatzhalter 4"/>
          <p:cNvSpPr>
            <a:spLocks noGrp="1"/>
          </p:cNvSpPr>
          <p:nvPr>
            <p:ph type="dt" sz="quarter" idx="1"/>
          </p:nvPr>
        </p:nvSpPr>
        <p:spPr>
          <a:noFill/>
        </p:spPr>
        <p:txBody>
          <a:bodyPr/>
          <a:lstStyle/>
          <a:p>
            <a:pPr defTabSz="989035"/>
            <a:fld id="{122C8078-45D6-4FE7-9C69-65FF07E600D6}" type="datetime1">
              <a:rPr lang="de-CH" smtClean="0"/>
              <a:pPr defTabSz="989035"/>
              <a:t>24.02.2020</a:t>
            </a:fld>
            <a:endParaRPr lang="en-US" dirty="0"/>
          </a:p>
        </p:txBody>
      </p:sp>
      <p:sp>
        <p:nvSpPr>
          <p:cNvPr id="86022" name="Fußzeilenplatzhalter 5"/>
          <p:cNvSpPr>
            <a:spLocks noGrp="1"/>
          </p:cNvSpPr>
          <p:nvPr>
            <p:ph type="ftr" sz="quarter" idx="4"/>
          </p:nvPr>
        </p:nvSpPr>
        <p:spPr>
          <a:noFill/>
        </p:spPr>
        <p:txBody>
          <a:bodyPr/>
          <a:lstStyle/>
          <a:p>
            <a:pPr defTabSz="989035"/>
            <a:r>
              <a:rPr lang="en-US" dirty="0"/>
              <a:t>www.perils.org /</a:t>
            </a:r>
            <a:r>
              <a:rPr lang="en-US" dirty="0" err="1"/>
              <a:t>mk</a:t>
            </a:r>
            <a:endParaRPr lang="en-US" dirty="0"/>
          </a:p>
        </p:txBody>
      </p:sp>
      <p:sp>
        <p:nvSpPr>
          <p:cNvPr id="86023" name="Foliennummernplatzhalter 6"/>
          <p:cNvSpPr>
            <a:spLocks noGrp="1"/>
          </p:cNvSpPr>
          <p:nvPr>
            <p:ph type="sldNum" sz="quarter" idx="5"/>
          </p:nvPr>
        </p:nvSpPr>
        <p:spPr>
          <a:noFill/>
        </p:spPr>
        <p:txBody>
          <a:bodyPr/>
          <a:lstStyle/>
          <a:p>
            <a:pPr defTabSz="989035"/>
            <a:fld id="{031187E0-CFA0-47EB-A905-13BAD5A10385}" type="slidenum">
              <a:rPr lang="en-US" smtClean="0"/>
              <a:pPr defTabSz="989035"/>
              <a:t>2</a:t>
            </a:fld>
            <a:endParaRPr lang="en-US" dirty="0"/>
          </a:p>
        </p:txBody>
      </p:sp>
    </p:spTree>
    <p:extLst>
      <p:ext uri="{BB962C8B-B14F-4D97-AF65-F5344CB8AC3E}">
        <p14:creationId xmlns:p14="http://schemas.microsoft.com/office/powerpoint/2010/main" val="2315522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lienbildplatzhalter 1"/>
          <p:cNvSpPr>
            <a:spLocks noGrp="1" noRot="1" noChangeAspect="1" noTextEdit="1"/>
          </p:cNvSpPr>
          <p:nvPr>
            <p:ph type="sldImg"/>
          </p:nvPr>
        </p:nvSpPr>
        <p:spPr>
          <a:ln/>
        </p:spPr>
      </p:sp>
      <p:sp>
        <p:nvSpPr>
          <p:cNvPr id="86019" name="Notizenplatzhalter 2"/>
          <p:cNvSpPr>
            <a:spLocks noGrp="1"/>
          </p:cNvSpPr>
          <p:nvPr>
            <p:ph type="body" idx="1"/>
          </p:nvPr>
        </p:nvSpPr>
        <p:spPr>
          <a:noFill/>
          <a:ln/>
        </p:spPr>
        <p:txBody>
          <a:bodyPr/>
          <a:lstStyle/>
          <a:p>
            <a:endParaRPr lang="de-DE">
              <a:latin typeface="Arial" pitchFamily="34" charset="0"/>
              <a:cs typeface="Arial" pitchFamily="34" charset="0"/>
            </a:endParaRPr>
          </a:p>
        </p:txBody>
      </p:sp>
      <p:sp>
        <p:nvSpPr>
          <p:cNvPr id="86020" name="Kopfzeilenplatzhalter 3"/>
          <p:cNvSpPr>
            <a:spLocks noGrp="1"/>
          </p:cNvSpPr>
          <p:nvPr>
            <p:ph type="hdr" sz="quarter"/>
          </p:nvPr>
        </p:nvSpPr>
        <p:spPr>
          <a:noFill/>
        </p:spPr>
        <p:txBody>
          <a:bodyPr/>
          <a:lstStyle/>
          <a:p>
            <a:pPr defTabSz="989035"/>
            <a:r>
              <a:rPr lang="en-US" dirty="0" err="1"/>
              <a:t>Informationsveranstaltung</a:t>
            </a:r>
            <a:r>
              <a:rPr lang="en-US" dirty="0"/>
              <a:t> </a:t>
            </a:r>
            <a:r>
              <a:rPr lang="en-US" dirty="0" err="1"/>
              <a:t>Lehrmeister</a:t>
            </a:r>
            <a:r>
              <a:rPr lang="en-US" dirty="0"/>
              <a:t> 15.2.2011</a:t>
            </a:r>
          </a:p>
        </p:txBody>
      </p:sp>
      <p:sp>
        <p:nvSpPr>
          <p:cNvPr id="86021" name="Datumsplatzhalter 4"/>
          <p:cNvSpPr>
            <a:spLocks noGrp="1"/>
          </p:cNvSpPr>
          <p:nvPr>
            <p:ph type="dt" sz="quarter" idx="1"/>
          </p:nvPr>
        </p:nvSpPr>
        <p:spPr>
          <a:noFill/>
        </p:spPr>
        <p:txBody>
          <a:bodyPr/>
          <a:lstStyle/>
          <a:p>
            <a:pPr defTabSz="989035"/>
            <a:fld id="{122C8078-45D6-4FE7-9C69-65FF07E600D6}" type="datetime1">
              <a:rPr lang="de-CH" smtClean="0"/>
              <a:pPr defTabSz="989035"/>
              <a:t>24.02.2020</a:t>
            </a:fld>
            <a:endParaRPr lang="en-US" dirty="0"/>
          </a:p>
        </p:txBody>
      </p:sp>
      <p:sp>
        <p:nvSpPr>
          <p:cNvPr id="86022" name="Fußzeilenplatzhalter 5"/>
          <p:cNvSpPr>
            <a:spLocks noGrp="1"/>
          </p:cNvSpPr>
          <p:nvPr>
            <p:ph type="ftr" sz="quarter" idx="4"/>
          </p:nvPr>
        </p:nvSpPr>
        <p:spPr>
          <a:noFill/>
        </p:spPr>
        <p:txBody>
          <a:bodyPr/>
          <a:lstStyle/>
          <a:p>
            <a:pPr defTabSz="989035"/>
            <a:r>
              <a:rPr lang="en-US" dirty="0"/>
              <a:t>www.perils.org /</a:t>
            </a:r>
            <a:r>
              <a:rPr lang="en-US" dirty="0" err="1"/>
              <a:t>mk</a:t>
            </a:r>
            <a:endParaRPr lang="en-US" dirty="0"/>
          </a:p>
        </p:txBody>
      </p:sp>
      <p:sp>
        <p:nvSpPr>
          <p:cNvPr id="86023" name="Foliennummernplatzhalter 6"/>
          <p:cNvSpPr>
            <a:spLocks noGrp="1"/>
          </p:cNvSpPr>
          <p:nvPr>
            <p:ph type="sldNum" sz="quarter" idx="5"/>
          </p:nvPr>
        </p:nvSpPr>
        <p:spPr>
          <a:noFill/>
        </p:spPr>
        <p:txBody>
          <a:bodyPr/>
          <a:lstStyle/>
          <a:p>
            <a:pPr defTabSz="989035"/>
            <a:fld id="{031187E0-CFA0-47EB-A905-13BAD5A10385}" type="slidenum">
              <a:rPr lang="en-US" smtClean="0"/>
              <a:pPr defTabSz="989035"/>
              <a:t>3</a:t>
            </a:fld>
            <a:endParaRPr lang="en-US" dirty="0"/>
          </a:p>
        </p:txBody>
      </p:sp>
    </p:spTree>
    <p:extLst>
      <p:ext uri="{BB962C8B-B14F-4D97-AF65-F5344CB8AC3E}">
        <p14:creationId xmlns:p14="http://schemas.microsoft.com/office/powerpoint/2010/main" val="100736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lienbildplatzhalter 1"/>
          <p:cNvSpPr>
            <a:spLocks noGrp="1" noRot="1" noChangeAspect="1" noTextEdit="1"/>
          </p:cNvSpPr>
          <p:nvPr>
            <p:ph type="sldImg"/>
          </p:nvPr>
        </p:nvSpPr>
        <p:spPr>
          <a:ln/>
        </p:spPr>
      </p:sp>
      <p:sp>
        <p:nvSpPr>
          <p:cNvPr id="86019" name="Notizenplatzhalter 2"/>
          <p:cNvSpPr>
            <a:spLocks noGrp="1"/>
          </p:cNvSpPr>
          <p:nvPr>
            <p:ph type="body" idx="1"/>
          </p:nvPr>
        </p:nvSpPr>
        <p:spPr>
          <a:noFill/>
          <a:ln/>
        </p:spPr>
        <p:txBody>
          <a:bodyPr/>
          <a:lstStyle/>
          <a:p>
            <a:endParaRPr lang="de-DE">
              <a:latin typeface="Arial" pitchFamily="34" charset="0"/>
              <a:cs typeface="Arial" pitchFamily="34" charset="0"/>
            </a:endParaRPr>
          </a:p>
        </p:txBody>
      </p:sp>
      <p:sp>
        <p:nvSpPr>
          <p:cNvPr id="86020" name="Kopfzeilenplatzhalter 3"/>
          <p:cNvSpPr>
            <a:spLocks noGrp="1"/>
          </p:cNvSpPr>
          <p:nvPr>
            <p:ph type="hdr" sz="quarter"/>
          </p:nvPr>
        </p:nvSpPr>
        <p:spPr>
          <a:noFill/>
        </p:spPr>
        <p:txBody>
          <a:bodyPr/>
          <a:lstStyle/>
          <a:p>
            <a:pPr defTabSz="989035"/>
            <a:r>
              <a:rPr lang="en-US" dirty="0" err="1"/>
              <a:t>Informationsveranstaltung</a:t>
            </a:r>
            <a:r>
              <a:rPr lang="en-US" dirty="0"/>
              <a:t> </a:t>
            </a:r>
            <a:r>
              <a:rPr lang="en-US" dirty="0" err="1"/>
              <a:t>Lehrmeister</a:t>
            </a:r>
            <a:r>
              <a:rPr lang="en-US" dirty="0"/>
              <a:t> 15.2.2011</a:t>
            </a:r>
          </a:p>
        </p:txBody>
      </p:sp>
      <p:sp>
        <p:nvSpPr>
          <p:cNvPr id="86021" name="Datumsplatzhalter 4"/>
          <p:cNvSpPr>
            <a:spLocks noGrp="1"/>
          </p:cNvSpPr>
          <p:nvPr>
            <p:ph type="dt" sz="quarter" idx="1"/>
          </p:nvPr>
        </p:nvSpPr>
        <p:spPr>
          <a:noFill/>
        </p:spPr>
        <p:txBody>
          <a:bodyPr/>
          <a:lstStyle/>
          <a:p>
            <a:pPr defTabSz="989035"/>
            <a:fld id="{122C8078-45D6-4FE7-9C69-65FF07E600D6}" type="datetime1">
              <a:rPr lang="de-CH" smtClean="0"/>
              <a:pPr defTabSz="989035"/>
              <a:t>24.02.2020</a:t>
            </a:fld>
            <a:endParaRPr lang="en-US" dirty="0"/>
          </a:p>
        </p:txBody>
      </p:sp>
      <p:sp>
        <p:nvSpPr>
          <p:cNvPr id="86022" name="Fußzeilenplatzhalter 5"/>
          <p:cNvSpPr>
            <a:spLocks noGrp="1"/>
          </p:cNvSpPr>
          <p:nvPr>
            <p:ph type="ftr" sz="quarter" idx="4"/>
          </p:nvPr>
        </p:nvSpPr>
        <p:spPr>
          <a:noFill/>
        </p:spPr>
        <p:txBody>
          <a:bodyPr/>
          <a:lstStyle/>
          <a:p>
            <a:pPr defTabSz="989035"/>
            <a:r>
              <a:rPr lang="en-US" dirty="0"/>
              <a:t>www.perils.org /</a:t>
            </a:r>
            <a:r>
              <a:rPr lang="en-US" dirty="0" err="1"/>
              <a:t>mk</a:t>
            </a:r>
            <a:endParaRPr lang="en-US" dirty="0"/>
          </a:p>
        </p:txBody>
      </p:sp>
      <p:sp>
        <p:nvSpPr>
          <p:cNvPr id="86023" name="Foliennummernplatzhalter 6"/>
          <p:cNvSpPr>
            <a:spLocks noGrp="1"/>
          </p:cNvSpPr>
          <p:nvPr>
            <p:ph type="sldNum" sz="quarter" idx="5"/>
          </p:nvPr>
        </p:nvSpPr>
        <p:spPr>
          <a:noFill/>
        </p:spPr>
        <p:txBody>
          <a:bodyPr/>
          <a:lstStyle/>
          <a:p>
            <a:pPr defTabSz="989035"/>
            <a:fld id="{031187E0-CFA0-47EB-A905-13BAD5A10385}" type="slidenum">
              <a:rPr lang="en-US" smtClean="0"/>
              <a:pPr defTabSz="989035"/>
              <a:t>4</a:t>
            </a:fld>
            <a:endParaRPr lang="en-US" dirty="0"/>
          </a:p>
        </p:txBody>
      </p:sp>
    </p:spTree>
    <p:extLst>
      <p:ext uri="{BB962C8B-B14F-4D97-AF65-F5344CB8AC3E}">
        <p14:creationId xmlns:p14="http://schemas.microsoft.com/office/powerpoint/2010/main" val="3490101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lienbildplatzhalter 1"/>
          <p:cNvSpPr>
            <a:spLocks noGrp="1" noRot="1" noChangeAspect="1" noTextEdit="1"/>
          </p:cNvSpPr>
          <p:nvPr>
            <p:ph type="sldImg"/>
          </p:nvPr>
        </p:nvSpPr>
        <p:spPr>
          <a:ln/>
        </p:spPr>
      </p:sp>
      <p:sp>
        <p:nvSpPr>
          <p:cNvPr id="87043" name="Notizenplatzhalter 2"/>
          <p:cNvSpPr>
            <a:spLocks noGrp="1"/>
          </p:cNvSpPr>
          <p:nvPr>
            <p:ph type="body" idx="1"/>
          </p:nvPr>
        </p:nvSpPr>
        <p:spPr>
          <a:noFill/>
          <a:ln/>
        </p:spPr>
        <p:txBody>
          <a:bodyPr/>
          <a:lstStyle/>
          <a:p>
            <a:r>
              <a:rPr lang="de-CH">
                <a:latin typeface="Arial" pitchFamily="34" charset="0"/>
                <a:cs typeface="Arial" pitchFamily="34" charset="0"/>
              </a:rPr>
              <a:t>Wir mussten eine von den Wertstoffen unabhängige Basis für die Ausbildung finden, welche für alle Wertstoffe gültig ist. </a:t>
            </a:r>
          </a:p>
          <a:p>
            <a:endParaRPr lang="de-CH">
              <a:latin typeface="Arial" pitchFamily="34" charset="0"/>
              <a:cs typeface="Arial" pitchFamily="34" charset="0"/>
            </a:endParaRPr>
          </a:p>
          <a:p>
            <a:r>
              <a:rPr lang="de-CH">
                <a:latin typeface="Arial" pitchFamily="34" charset="0"/>
                <a:cs typeface="Arial" pitchFamily="34" charset="0"/>
              </a:rPr>
              <a:t>Abbildung der  fünf Prozesse erklären</a:t>
            </a:r>
            <a:br>
              <a:rPr lang="de-CH">
                <a:latin typeface="Arial" pitchFamily="34" charset="0"/>
                <a:cs typeface="Arial" pitchFamily="34" charset="0"/>
              </a:rPr>
            </a:br>
            <a:br>
              <a:rPr lang="de-CH">
                <a:latin typeface="Arial" pitchFamily="34" charset="0"/>
                <a:cs typeface="Arial" pitchFamily="34" charset="0"/>
              </a:rPr>
            </a:br>
            <a:r>
              <a:rPr lang="de-CH">
                <a:latin typeface="Arial" pitchFamily="34" charset="0"/>
                <a:cs typeface="Arial" pitchFamily="34" charset="0"/>
              </a:rPr>
              <a:t>Ueberlagert sind bleibt immer : Sicherheit, Umwelt, Qualität.</a:t>
            </a:r>
            <a:br>
              <a:rPr lang="de-CH">
                <a:latin typeface="Arial" pitchFamily="34" charset="0"/>
                <a:cs typeface="Arial" pitchFamily="34" charset="0"/>
              </a:rPr>
            </a:br>
            <a:br>
              <a:rPr lang="de-CH">
                <a:latin typeface="Arial" pitchFamily="34" charset="0"/>
                <a:cs typeface="Arial" pitchFamily="34" charset="0"/>
              </a:rPr>
            </a:br>
            <a:r>
              <a:rPr lang="de-CH">
                <a:latin typeface="Arial" pitchFamily="34" charset="0"/>
                <a:cs typeface="Arial" pitchFamily="34" charset="0"/>
              </a:rPr>
              <a:t>Recyclistinnen und Recyclisten wissen, welche Wertstoffe in ihren Betrieben verarbeitet werden. Sie können die anfallenden Wertstoffe optisch und mit den gängigen physikalischen, mechanischen und chemischen Methoden bestimmen und Menge, Art und Zustand der Wertstoffe bei der Annahme erfassen. Fremdstoffe werden bezeichnet und vorschriftsgemäss erfasst. Sie erstellen fachgerechte Anlieferungsdokumentationen und Begleitpapiere.</a:t>
            </a:r>
            <a:endParaRPr lang="en-US">
              <a:latin typeface="Arial" pitchFamily="34" charset="0"/>
              <a:cs typeface="Arial" pitchFamily="34" charset="0"/>
            </a:endParaRPr>
          </a:p>
        </p:txBody>
      </p:sp>
      <p:sp>
        <p:nvSpPr>
          <p:cNvPr id="87044" name="Kopfzeilenplatzhalter 3"/>
          <p:cNvSpPr>
            <a:spLocks noGrp="1"/>
          </p:cNvSpPr>
          <p:nvPr>
            <p:ph type="hdr" sz="quarter"/>
          </p:nvPr>
        </p:nvSpPr>
        <p:spPr>
          <a:noFill/>
        </p:spPr>
        <p:txBody>
          <a:bodyPr/>
          <a:lstStyle/>
          <a:p>
            <a:pPr defTabSz="989035"/>
            <a:r>
              <a:rPr lang="en-US" dirty="0" err="1"/>
              <a:t>Informationsveranstaltung</a:t>
            </a:r>
            <a:r>
              <a:rPr lang="en-US" dirty="0"/>
              <a:t> </a:t>
            </a:r>
            <a:r>
              <a:rPr lang="en-US" dirty="0" err="1"/>
              <a:t>Lehrmeister</a:t>
            </a:r>
            <a:r>
              <a:rPr lang="en-US" dirty="0"/>
              <a:t> 15.2.2011</a:t>
            </a:r>
          </a:p>
        </p:txBody>
      </p:sp>
      <p:sp>
        <p:nvSpPr>
          <p:cNvPr id="87045" name="Datumsplatzhalter 4"/>
          <p:cNvSpPr>
            <a:spLocks noGrp="1"/>
          </p:cNvSpPr>
          <p:nvPr>
            <p:ph type="dt" sz="quarter" idx="1"/>
          </p:nvPr>
        </p:nvSpPr>
        <p:spPr>
          <a:noFill/>
        </p:spPr>
        <p:txBody>
          <a:bodyPr/>
          <a:lstStyle/>
          <a:p>
            <a:pPr defTabSz="989035"/>
            <a:fld id="{13716DAF-FC14-49EF-B1AF-D4D0B0FAC632}" type="datetime1">
              <a:rPr lang="de-CH" smtClean="0"/>
              <a:pPr defTabSz="989035"/>
              <a:t>24.02.2020</a:t>
            </a:fld>
            <a:endParaRPr lang="en-US" dirty="0"/>
          </a:p>
        </p:txBody>
      </p:sp>
      <p:sp>
        <p:nvSpPr>
          <p:cNvPr id="87046" name="Fußzeilenplatzhalter 5"/>
          <p:cNvSpPr>
            <a:spLocks noGrp="1"/>
          </p:cNvSpPr>
          <p:nvPr>
            <p:ph type="ftr" sz="quarter" idx="4"/>
          </p:nvPr>
        </p:nvSpPr>
        <p:spPr>
          <a:noFill/>
        </p:spPr>
        <p:txBody>
          <a:bodyPr/>
          <a:lstStyle/>
          <a:p>
            <a:pPr defTabSz="989035"/>
            <a:r>
              <a:rPr lang="en-US" dirty="0"/>
              <a:t>www.recyclist.ch/RH</a:t>
            </a:r>
          </a:p>
        </p:txBody>
      </p:sp>
      <p:sp>
        <p:nvSpPr>
          <p:cNvPr id="87047" name="Foliennummernplatzhalter 6"/>
          <p:cNvSpPr>
            <a:spLocks noGrp="1"/>
          </p:cNvSpPr>
          <p:nvPr>
            <p:ph type="sldNum" sz="quarter" idx="5"/>
          </p:nvPr>
        </p:nvSpPr>
        <p:spPr>
          <a:noFill/>
        </p:spPr>
        <p:txBody>
          <a:bodyPr/>
          <a:lstStyle/>
          <a:p>
            <a:pPr defTabSz="989035"/>
            <a:fld id="{A3A08FC2-1555-4E00-B1D8-11A42DF25DCE}" type="slidenum">
              <a:rPr lang="en-US" smtClean="0"/>
              <a:pPr defTabSz="989035"/>
              <a:t>5</a:t>
            </a:fld>
            <a:endParaRPr lang="en-US" dirty="0"/>
          </a:p>
        </p:txBody>
      </p:sp>
    </p:spTree>
    <p:extLst>
      <p:ext uri="{BB962C8B-B14F-4D97-AF65-F5344CB8AC3E}">
        <p14:creationId xmlns:p14="http://schemas.microsoft.com/office/powerpoint/2010/main" val="4202082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lienbildplatzhalter 1"/>
          <p:cNvSpPr>
            <a:spLocks noGrp="1" noRot="1" noChangeAspect="1" noTextEdit="1"/>
          </p:cNvSpPr>
          <p:nvPr>
            <p:ph type="sldImg"/>
          </p:nvPr>
        </p:nvSpPr>
        <p:spPr>
          <a:ln/>
        </p:spPr>
      </p:sp>
      <p:sp>
        <p:nvSpPr>
          <p:cNvPr id="86019" name="Notizenplatzhalter 2"/>
          <p:cNvSpPr>
            <a:spLocks noGrp="1"/>
          </p:cNvSpPr>
          <p:nvPr>
            <p:ph type="body" idx="1"/>
          </p:nvPr>
        </p:nvSpPr>
        <p:spPr>
          <a:noFill/>
          <a:ln/>
        </p:spPr>
        <p:txBody>
          <a:bodyPr/>
          <a:lstStyle/>
          <a:p>
            <a:endParaRPr lang="de-DE">
              <a:latin typeface="Arial" pitchFamily="34" charset="0"/>
              <a:cs typeface="Arial" pitchFamily="34" charset="0"/>
            </a:endParaRPr>
          </a:p>
        </p:txBody>
      </p:sp>
      <p:sp>
        <p:nvSpPr>
          <p:cNvPr id="86020" name="Kopfzeilenplatzhalter 3"/>
          <p:cNvSpPr>
            <a:spLocks noGrp="1"/>
          </p:cNvSpPr>
          <p:nvPr>
            <p:ph type="hdr" sz="quarter"/>
          </p:nvPr>
        </p:nvSpPr>
        <p:spPr>
          <a:noFill/>
        </p:spPr>
        <p:txBody>
          <a:bodyPr/>
          <a:lstStyle/>
          <a:p>
            <a:pPr defTabSz="989035"/>
            <a:r>
              <a:rPr lang="en-US" dirty="0" err="1"/>
              <a:t>Informationsveranstaltung</a:t>
            </a:r>
            <a:r>
              <a:rPr lang="en-US" dirty="0"/>
              <a:t> </a:t>
            </a:r>
            <a:r>
              <a:rPr lang="en-US" dirty="0" err="1"/>
              <a:t>Lehrmeister</a:t>
            </a:r>
            <a:r>
              <a:rPr lang="en-US" dirty="0"/>
              <a:t> 15.2.2011</a:t>
            </a:r>
          </a:p>
        </p:txBody>
      </p:sp>
      <p:sp>
        <p:nvSpPr>
          <p:cNvPr id="86021" name="Datumsplatzhalter 4"/>
          <p:cNvSpPr>
            <a:spLocks noGrp="1"/>
          </p:cNvSpPr>
          <p:nvPr>
            <p:ph type="dt" sz="quarter" idx="1"/>
          </p:nvPr>
        </p:nvSpPr>
        <p:spPr>
          <a:noFill/>
        </p:spPr>
        <p:txBody>
          <a:bodyPr/>
          <a:lstStyle/>
          <a:p>
            <a:pPr defTabSz="989035"/>
            <a:fld id="{122C8078-45D6-4FE7-9C69-65FF07E600D6}" type="datetime1">
              <a:rPr lang="de-CH" smtClean="0"/>
              <a:pPr defTabSz="989035"/>
              <a:t>24.02.2020</a:t>
            </a:fld>
            <a:endParaRPr lang="en-US" dirty="0"/>
          </a:p>
        </p:txBody>
      </p:sp>
      <p:sp>
        <p:nvSpPr>
          <p:cNvPr id="86022" name="Fußzeilenplatzhalter 5"/>
          <p:cNvSpPr>
            <a:spLocks noGrp="1"/>
          </p:cNvSpPr>
          <p:nvPr>
            <p:ph type="ftr" sz="quarter" idx="4"/>
          </p:nvPr>
        </p:nvSpPr>
        <p:spPr>
          <a:noFill/>
        </p:spPr>
        <p:txBody>
          <a:bodyPr/>
          <a:lstStyle/>
          <a:p>
            <a:pPr defTabSz="989035"/>
            <a:r>
              <a:rPr lang="en-US" dirty="0"/>
              <a:t>www.perils.org /</a:t>
            </a:r>
            <a:r>
              <a:rPr lang="en-US" dirty="0" err="1"/>
              <a:t>mk</a:t>
            </a:r>
            <a:endParaRPr lang="en-US" dirty="0"/>
          </a:p>
        </p:txBody>
      </p:sp>
      <p:sp>
        <p:nvSpPr>
          <p:cNvPr id="86023" name="Foliennummernplatzhalter 6"/>
          <p:cNvSpPr>
            <a:spLocks noGrp="1"/>
          </p:cNvSpPr>
          <p:nvPr>
            <p:ph type="sldNum" sz="quarter" idx="5"/>
          </p:nvPr>
        </p:nvSpPr>
        <p:spPr>
          <a:noFill/>
        </p:spPr>
        <p:txBody>
          <a:bodyPr/>
          <a:lstStyle/>
          <a:p>
            <a:pPr defTabSz="989035"/>
            <a:fld id="{031187E0-CFA0-47EB-A905-13BAD5A10385}" type="slidenum">
              <a:rPr lang="en-US" smtClean="0"/>
              <a:pPr defTabSz="989035"/>
              <a:t>6</a:t>
            </a:fld>
            <a:endParaRPr lang="en-US" dirty="0"/>
          </a:p>
        </p:txBody>
      </p:sp>
    </p:spTree>
    <p:extLst>
      <p:ext uri="{BB962C8B-B14F-4D97-AF65-F5344CB8AC3E}">
        <p14:creationId xmlns:p14="http://schemas.microsoft.com/office/powerpoint/2010/main" val="1014371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lienbildplatzhalter 1"/>
          <p:cNvSpPr>
            <a:spLocks noGrp="1" noRot="1" noChangeAspect="1" noTextEdit="1"/>
          </p:cNvSpPr>
          <p:nvPr>
            <p:ph type="sldImg"/>
          </p:nvPr>
        </p:nvSpPr>
        <p:spPr>
          <a:ln/>
        </p:spPr>
      </p:sp>
      <p:sp>
        <p:nvSpPr>
          <p:cNvPr id="81923" name="Notizenplatzhalter 2"/>
          <p:cNvSpPr>
            <a:spLocks noGrp="1"/>
          </p:cNvSpPr>
          <p:nvPr>
            <p:ph type="body" idx="1"/>
          </p:nvPr>
        </p:nvSpPr>
        <p:spPr>
          <a:noFill/>
          <a:ln/>
        </p:spPr>
        <p:txBody>
          <a:bodyPr/>
          <a:lstStyle/>
          <a:p>
            <a:endParaRPr lang="de-DE">
              <a:latin typeface="Arial" pitchFamily="34" charset="0"/>
              <a:cs typeface="Arial" pitchFamily="34" charset="0"/>
            </a:endParaRPr>
          </a:p>
        </p:txBody>
      </p:sp>
      <p:sp>
        <p:nvSpPr>
          <p:cNvPr id="81924" name="Kopfzeilenplatzhalter 3"/>
          <p:cNvSpPr>
            <a:spLocks noGrp="1"/>
          </p:cNvSpPr>
          <p:nvPr>
            <p:ph type="hdr" sz="quarter"/>
          </p:nvPr>
        </p:nvSpPr>
        <p:spPr>
          <a:noFill/>
        </p:spPr>
        <p:txBody>
          <a:bodyPr/>
          <a:lstStyle/>
          <a:p>
            <a:pPr defTabSz="989035"/>
            <a:r>
              <a:rPr lang="en-US" dirty="0" err="1"/>
              <a:t>Informationsveranstaltung</a:t>
            </a:r>
            <a:r>
              <a:rPr lang="en-US" dirty="0"/>
              <a:t> </a:t>
            </a:r>
            <a:r>
              <a:rPr lang="en-US" dirty="0" err="1"/>
              <a:t>Lehrmeister</a:t>
            </a:r>
            <a:r>
              <a:rPr lang="en-US" dirty="0"/>
              <a:t> 15.2.2011</a:t>
            </a:r>
          </a:p>
        </p:txBody>
      </p:sp>
      <p:sp>
        <p:nvSpPr>
          <p:cNvPr id="81925" name="Datumsplatzhalter 4"/>
          <p:cNvSpPr>
            <a:spLocks noGrp="1"/>
          </p:cNvSpPr>
          <p:nvPr>
            <p:ph type="dt" sz="quarter" idx="1"/>
          </p:nvPr>
        </p:nvSpPr>
        <p:spPr>
          <a:noFill/>
        </p:spPr>
        <p:txBody>
          <a:bodyPr/>
          <a:lstStyle/>
          <a:p>
            <a:pPr defTabSz="989035"/>
            <a:fld id="{E3425F07-9774-4481-B97E-8D372445FDEC}" type="datetime1">
              <a:rPr lang="de-CH" smtClean="0"/>
              <a:pPr defTabSz="989035"/>
              <a:t>24.02.2020</a:t>
            </a:fld>
            <a:endParaRPr lang="en-US" dirty="0"/>
          </a:p>
        </p:txBody>
      </p:sp>
      <p:sp>
        <p:nvSpPr>
          <p:cNvPr id="81926" name="Fußzeilenplatzhalter 5"/>
          <p:cNvSpPr>
            <a:spLocks noGrp="1"/>
          </p:cNvSpPr>
          <p:nvPr>
            <p:ph type="ftr" sz="quarter" idx="4"/>
          </p:nvPr>
        </p:nvSpPr>
        <p:spPr>
          <a:noFill/>
        </p:spPr>
        <p:txBody>
          <a:bodyPr/>
          <a:lstStyle/>
          <a:p>
            <a:pPr defTabSz="989035"/>
            <a:r>
              <a:rPr lang="en-US" dirty="0"/>
              <a:t>www.perils.org /</a:t>
            </a:r>
            <a:r>
              <a:rPr lang="en-US" dirty="0" err="1"/>
              <a:t>mk</a:t>
            </a:r>
            <a:endParaRPr lang="en-US" dirty="0"/>
          </a:p>
        </p:txBody>
      </p:sp>
      <p:sp>
        <p:nvSpPr>
          <p:cNvPr id="81927" name="Foliennummernplatzhalter 6"/>
          <p:cNvSpPr>
            <a:spLocks noGrp="1"/>
          </p:cNvSpPr>
          <p:nvPr>
            <p:ph type="sldNum" sz="quarter" idx="5"/>
          </p:nvPr>
        </p:nvSpPr>
        <p:spPr>
          <a:noFill/>
        </p:spPr>
        <p:txBody>
          <a:bodyPr/>
          <a:lstStyle/>
          <a:p>
            <a:pPr defTabSz="989035"/>
            <a:fld id="{D2D4A05B-CDA4-4AA3-91E7-16D991217D89}" type="slidenum">
              <a:rPr lang="en-US" smtClean="0"/>
              <a:pPr defTabSz="989035"/>
              <a:t>7</a:t>
            </a:fld>
            <a:endParaRPr lang="en-US" dirty="0"/>
          </a:p>
        </p:txBody>
      </p:sp>
    </p:spTree>
    <p:extLst>
      <p:ext uri="{BB962C8B-B14F-4D97-AF65-F5344CB8AC3E}">
        <p14:creationId xmlns:p14="http://schemas.microsoft.com/office/powerpoint/2010/main" val="3415048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lienbildplatzhalter 1"/>
          <p:cNvSpPr>
            <a:spLocks noGrp="1" noRot="1" noChangeAspect="1" noTextEdit="1"/>
          </p:cNvSpPr>
          <p:nvPr>
            <p:ph type="sldImg"/>
          </p:nvPr>
        </p:nvSpPr>
        <p:spPr>
          <a:ln/>
        </p:spPr>
      </p:sp>
      <p:sp>
        <p:nvSpPr>
          <p:cNvPr id="101379" name="Notizenplatzhalter 2"/>
          <p:cNvSpPr>
            <a:spLocks noGrp="1"/>
          </p:cNvSpPr>
          <p:nvPr>
            <p:ph type="body" idx="1"/>
          </p:nvPr>
        </p:nvSpPr>
        <p:spPr>
          <a:noFill/>
          <a:ln/>
        </p:spPr>
        <p:txBody>
          <a:bodyPr/>
          <a:lstStyle/>
          <a:p>
            <a:endParaRPr lang="de-DE">
              <a:latin typeface="Arial" pitchFamily="34" charset="0"/>
              <a:cs typeface="Arial" pitchFamily="34" charset="0"/>
            </a:endParaRPr>
          </a:p>
        </p:txBody>
      </p:sp>
      <p:sp>
        <p:nvSpPr>
          <p:cNvPr id="101380" name="Kopfzeilenplatzhalter 3"/>
          <p:cNvSpPr>
            <a:spLocks noGrp="1"/>
          </p:cNvSpPr>
          <p:nvPr>
            <p:ph type="hdr" sz="quarter"/>
          </p:nvPr>
        </p:nvSpPr>
        <p:spPr>
          <a:noFill/>
        </p:spPr>
        <p:txBody>
          <a:bodyPr/>
          <a:lstStyle/>
          <a:p>
            <a:pPr defTabSz="989035"/>
            <a:r>
              <a:rPr lang="en-US" dirty="0" err="1"/>
              <a:t>Informationsveranstaltung</a:t>
            </a:r>
            <a:r>
              <a:rPr lang="en-US" dirty="0"/>
              <a:t> </a:t>
            </a:r>
            <a:r>
              <a:rPr lang="en-US" dirty="0" err="1"/>
              <a:t>Lehrmeister</a:t>
            </a:r>
            <a:r>
              <a:rPr lang="en-US" dirty="0"/>
              <a:t> 15.2.2011</a:t>
            </a:r>
          </a:p>
        </p:txBody>
      </p:sp>
      <p:sp>
        <p:nvSpPr>
          <p:cNvPr id="101381" name="Datumsplatzhalter 4"/>
          <p:cNvSpPr>
            <a:spLocks noGrp="1"/>
          </p:cNvSpPr>
          <p:nvPr>
            <p:ph type="dt" sz="quarter" idx="1"/>
          </p:nvPr>
        </p:nvSpPr>
        <p:spPr>
          <a:noFill/>
        </p:spPr>
        <p:txBody>
          <a:bodyPr/>
          <a:lstStyle/>
          <a:p>
            <a:pPr defTabSz="989035"/>
            <a:fld id="{24357539-4350-44E2-93C0-8EDDC4804156}" type="datetime1">
              <a:rPr lang="de-CH" smtClean="0"/>
              <a:pPr defTabSz="989035"/>
              <a:t>24.02.2020</a:t>
            </a:fld>
            <a:endParaRPr lang="en-US" dirty="0"/>
          </a:p>
        </p:txBody>
      </p:sp>
      <p:sp>
        <p:nvSpPr>
          <p:cNvPr id="101382" name="Foliennummernplatzhalter 6"/>
          <p:cNvSpPr>
            <a:spLocks noGrp="1"/>
          </p:cNvSpPr>
          <p:nvPr>
            <p:ph type="sldNum" sz="quarter" idx="5"/>
          </p:nvPr>
        </p:nvSpPr>
        <p:spPr>
          <a:noFill/>
        </p:spPr>
        <p:txBody>
          <a:bodyPr/>
          <a:lstStyle/>
          <a:p>
            <a:pPr defTabSz="989035"/>
            <a:fld id="{0620D70C-2D04-47D0-BF9F-79168D0FDA79}" type="slidenum">
              <a:rPr lang="en-US" smtClean="0"/>
              <a:pPr defTabSz="989035"/>
              <a:t>8</a:t>
            </a:fld>
            <a:endParaRPr lang="en-US" dirty="0"/>
          </a:p>
        </p:txBody>
      </p:sp>
    </p:spTree>
    <p:extLst>
      <p:ext uri="{BB962C8B-B14F-4D97-AF65-F5344CB8AC3E}">
        <p14:creationId xmlns:p14="http://schemas.microsoft.com/office/powerpoint/2010/main" val="3744570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olienbildplatzhalter 1"/>
          <p:cNvSpPr>
            <a:spLocks noGrp="1" noRot="1" noChangeAspect="1" noTextEdit="1"/>
          </p:cNvSpPr>
          <p:nvPr>
            <p:ph type="sldImg"/>
          </p:nvPr>
        </p:nvSpPr>
        <p:spPr>
          <a:ln/>
        </p:spPr>
      </p:sp>
      <p:sp>
        <p:nvSpPr>
          <p:cNvPr id="105475" name="Notizenplatzhalter 2"/>
          <p:cNvSpPr>
            <a:spLocks noGrp="1"/>
          </p:cNvSpPr>
          <p:nvPr>
            <p:ph type="body" idx="1"/>
          </p:nvPr>
        </p:nvSpPr>
        <p:spPr>
          <a:noFill/>
          <a:ln/>
        </p:spPr>
        <p:txBody>
          <a:bodyPr/>
          <a:lstStyle/>
          <a:p>
            <a:endParaRPr lang="de-DE">
              <a:latin typeface="Arial" pitchFamily="34" charset="0"/>
              <a:cs typeface="Arial" pitchFamily="34" charset="0"/>
            </a:endParaRPr>
          </a:p>
        </p:txBody>
      </p:sp>
      <p:sp>
        <p:nvSpPr>
          <p:cNvPr id="105476" name="Kopfzeilenplatzhalter 3"/>
          <p:cNvSpPr>
            <a:spLocks noGrp="1"/>
          </p:cNvSpPr>
          <p:nvPr>
            <p:ph type="hdr" sz="quarter"/>
          </p:nvPr>
        </p:nvSpPr>
        <p:spPr>
          <a:noFill/>
        </p:spPr>
        <p:txBody>
          <a:bodyPr/>
          <a:lstStyle/>
          <a:p>
            <a:pPr defTabSz="989035"/>
            <a:r>
              <a:rPr lang="en-US" dirty="0" err="1"/>
              <a:t>Informationsveranstaltung</a:t>
            </a:r>
            <a:r>
              <a:rPr lang="en-US" dirty="0"/>
              <a:t> </a:t>
            </a:r>
            <a:r>
              <a:rPr lang="en-US" dirty="0" err="1"/>
              <a:t>Lehrmeister</a:t>
            </a:r>
            <a:r>
              <a:rPr lang="en-US" dirty="0"/>
              <a:t> 15.2.2011</a:t>
            </a:r>
          </a:p>
        </p:txBody>
      </p:sp>
      <p:sp>
        <p:nvSpPr>
          <p:cNvPr id="105477" name="Datumsplatzhalter 4"/>
          <p:cNvSpPr>
            <a:spLocks noGrp="1"/>
          </p:cNvSpPr>
          <p:nvPr>
            <p:ph type="dt" sz="quarter" idx="1"/>
          </p:nvPr>
        </p:nvSpPr>
        <p:spPr>
          <a:noFill/>
        </p:spPr>
        <p:txBody>
          <a:bodyPr/>
          <a:lstStyle/>
          <a:p>
            <a:pPr defTabSz="989035"/>
            <a:fld id="{ACE90844-3567-4A0E-9D1B-8CC11E09F052}" type="datetime1">
              <a:rPr lang="de-CH" smtClean="0"/>
              <a:pPr defTabSz="989035"/>
              <a:t>24.02.2020</a:t>
            </a:fld>
            <a:endParaRPr lang="en-US" dirty="0"/>
          </a:p>
        </p:txBody>
      </p:sp>
      <p:sp>
        <p:nvSpPr>
          <p:cNvPr id="105478" name="Foliennummernplatzhalter 6"/>
          <p:cNvSpPr>
            <a:spLocks noGrp="1"/>
          </p:cNvSpPr>
          <p:nvPr>
            <p:ph type="sldNum" sz="quarter" idx="5"/>
          </p:nvPr>
        </p:nvSpPr>
        <p:spPr>
          <a:noFill/>
        </p:spPr>
        <p:txBody>
          <a:bodyPr/>
          <a:lstStyle/>
          <a:p>
            <a:pPr defTabSz="989035"/>
            <a:fld id="{084605BC-46E9-4A48-892F-AE0C21076C14}" type="slidenum">
              <a:rPr lang="en-US" smtClean="0"/>
              <a:pPr defTabSz="989035"/>
              <a:t>9</a:t>
            </a:fld>
            <a:endParaRPr lang="en-US" dirty="0"/>
          </a:p>
        </p:txBody>
      </p:sp>
    </p:spTree>
    <p:extLst>
      <p:ext uri="{BB962C8B-B14F-4D97-AF65-F5344CB8AC3E}">
        <p14:creationId xmlns:p14="http://schemas.microsoft.com/office/powerpoint/2010/main" val="568163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1562100"/>
          </a:xfrm>
          <a:prstGeom prst="rect">
            <a:avLst/>
          </a:prstGeom>
          <a:solidFill>
            <a:srgbClr val="002D50"/>
          </a:solidFill>
          <a:ln w="9525">
            <a:solidFill>
              <a:schemeClr val="tx1"/>
            </a:solidFill>
            <a:miter lim="800000"/>
            <a:headEnd/>
            <a:tailEnd/>
          </a:ln>
          <a:effectLst/>
        </p:spPr>
        <p:txBody>
          <a:bodyPr wrap="none" anchor="ctr"/>
          <a:lstStyle/>
          <a:p>
            <a:pPr algn="ctr" eaLnBrk="0" hangingPunct="0">
              <a:defRPr/>
            </a:pPr>
            <a:endParaRPr lang="de-CH">
              <a:latin typeface="Arial" charset="0"/>
              <a:cs typeface="+mn-cs"/>
            </a:endParaRPr>
          </a:p>
        </p:txBody>
      </p:sp>
      <p:sp>
        <p:nvSpPr>
          <p:cNvPr id="5" name="Line 6"/>
          <p:cNvSpPr>
            <a:spLocks noChangeShapeType="1"/>
          </p:cNvSpPr>
          <p:nvPr/>
        </p:nvSpPr>
        <p:spPr bwMode="auto">
          <a:xfrm>
            <a:off x="260350" y="4718050"/>
            <a:ext cx="4225925" cy="0"/>
          </a:xfrm>
          <a:prstGeom prst="line">
            <a:avLst/>
          </a:prstGeom>
          <a:noFill/>
          <a:ln w="9525">
            <a:solidFill>
              <a:schemeClr val="bg1"/>
            </a:solidFill>
            <a:round/>
            <a:headEnd/>
            <a:tailEnd/>
          </a:ln>
          <a:effectLst/>
        </p:spPr>
        <p:txBody>
          <a:bodyPr wrap="none" anchor="ctr"/>
          <a:lstStyle/>
          <a:p>
            <a:pPr algn="ctr" eaLnBrk="0" hangingPunct="0">
              <a:defRPr/>
            </a:pPr>
            <a:endParaRPr lang="de-CH">
              <a:latin typeface="Arial" charset="0"/>
              <a:cs typeface="+mn-cs"/>
            </a:endParaRPr>
          </a:p>
        </p:txBody>
      </p:sp>
      <p:sp>
        <p:nvSpPr>
          <p:cNvPr id="6" name="Rechteck 5"/>
          <p:cNvSpPr/>
          <p:nvPr userDrawn="1"/>
        </p:nvSpPr>
        <p:spPr bwMode="auto">
          <a:xfrm>
            <a:off x="171450" y="4006850"/>
            <a:ext cx="2222500" cy="622300"/>
          </a:xfrm>
          <a:prstGeom prst="rect">
            <a:avLst/>
          </a:prstGeom>
          <a:solidFill>
            <a:schemeClr val="bg1"/>
          </a:solidFill>
          <a:ln w="9525" cap="flat" cmpd="sng" algn="ctr">
            <a:noFill/>
            <a:prstDash val="solid"/>
            <a:round/>
            <a:headEnd type="none" w="med" len="med"/>
            <a:tailEnd type="none" w="med" len="med"/>
          </a:ln>
          <a:effectLst/>
        </p:spPr>
        <p:txBody>
          <a:bodyPr/>
          <a:lstStyle/>
          <a:p>
            <a:pPr algn="ctr" eaLnBrk="0" hangingPunct="0">
              <a:defRPr/>
            </a:pPr>
            <a:endParaRPr lang="de-CH">
              <a:latin typeface="Arial" charset="0"/>
              <a:cs typeface="+mn-cs"/>
            </a:endParaRPr>
          </a:p>
        </p:txBody>
      </p:sp>
      <p:sp>
        <p:nvSpPr>
          <p:cNvPr id="7" name="Rechteck 6"/>
          <p:cNvSpPr/>
          <p:nvPr userDrawn="1"/>
        </p:nvSpPr>
        <p:spPr bwMode="auto">
          <a:xfrm>
            <a:off x="241300" y="3829050"/>
            <a:ext cx="1854200" cy="3022600"/>
          </a:xfrm>
          <a:prstGeom prst="rect">
            <a:avLst/>
          </a:prstGeom>
          <a:solidFill>
            <a:schemeClr val="accent1">
              <a:lumMod val="10000"/>
              <a:lumOff val="90000"/>
            </a:schemeClr>
          </a:solidFill>
          <a:ln w="9525" cap="flat" cmpd="sng" algn="ctr">
            <a:noFill/>
            <a:prstDash val="solid"/>
            <a:round/>
            <a:headEnd type="none" w="med" len="med"/>
            <a:tailEnd type="none" w="med" len="med"/>
          </a:ln>
          <a:effectLst/>
        </p:spPr>
        <p:txBody>
          <a:bodyPr/>
          <a:lstStyle/>
          <a:p>
            <a:pPr algn="ctr" eaLnBrk="0" hangingPunct="0">
              <a:defRPr/>
            </a:pPr>
            <a:endParaRPr lang="de-CH">
              <a:latin typeface="Arial" charset="0"/>
              <a:cs typeface="+mn-cs"/>
            </a:endParaRPr>
          </a:p>
        </p:txBody>
      </p:sp>
      <p:pic>
        <p:nvPicPr>
          <p:cNvPr id="8" name="Picture 4" descr="http://www.r-suisse.ch/../images/header_kopf.jpg"/>
          <p:cNvPicPr>
            <a:picLocks noChangeAspect="1" noChangeArrowheads="1"/>
          </p:cNvPicPr>
          <p:nvPr userDrawn="1"/>
        </p:nvPicPr>
        <p:blipFill>
          <a:blip r:embed="rId2" cstate="print"/>
          <a:srcRect/>
          <a:stretch>
            <a:fillRect/>
          </a:stretch>
        </p:blipFill>
        <p:spPr bwMode="auto">
          <a:xfrm>
            <a:off x="0" y="1517650"/>
            <a:ext cx="9180513" cy="2343150"/>
          </a:xfrm>
          <a:prstGeom prst="rect">
            <a:avLst/>
          </a:prstGeom>
          <a:noFill/>
          <a:ln w="9525">
            <a:noFill/>
            <a:miter lim="800000"/>
            <a:headEnd/>
            <a:tailEnd/>
          </a:ln>
        </p:spPr>
      </p:pic>
      <p:sp>
        <p:nvSpPr>
          <p:cNvPr id="424963" name="Rectangle 3"/>
          <p:cNvSpPr>
            <a:spLocks noGrp="1" noChangeArrowheads="1"/>
          </p:cNvSpPr>
          <p:nvPr>
            <p:ph type="ctrTitle"/>
          </p:nvPr>
        </p:nvSpPr>
        <p:spPr>
          <a:xfrm>
            <a:off x="2482850" y="4184650"/>
            <a:ext cx="4305300" cy="381000"/>
          </a:xfrm>
        </p:spPr>
        <p:txBody>
          <a:bodyPr wrap="none"/>
          <a:lstStyle>
            <a:lvl1pPr>
              <a:lnSpc>
                <a:spcPct val="90000"/>
              </a:lnSpc>
              <a:defRPr sz="2500">
                <a:solidFill>
                  <a:schemeClr val="bg1"/>
                </a:solidFill>
              </a:defRPr>
            </a:lvl1pPr>
          </a:lstStyle>
          <a:p>
            <a:r>
              <a:rPr lang="en-US"/>
              <a:t>Mastertitelformat bearbeiten</a:t>
            </a:r>
          </a:p>
        </p:txBody>
      </p:sp>
      <p:sp>
        <p:nvSpPr>
          <p:cNvPr id="424964" name="Rectangle 4"/>
          <p:cNvSpPr>
            <a:spLocks noGrp="1" noChangeArrowheads="1"/>
          </p:cNvSpPr>
          <p:nvPr>
            <p:ph type="subTitle" idx="1"/>
          </p:nvPr>
        </p:nvSpPr>
        <p:spPr>
          <a:xfrm>
            <a:off x="2527300" y="4895850"/>
            <a:ext cx="4305300" cy="2247900"/>
          </a:xfrm>
        </p:spPr>
        <p:txBody>
          <a:bodyPr/>
          <a:lstStyle>
            <a:lvl1pPr marL="0" indent="0">
              <a:buFont typeface="Wingdings" pitchFamily="2" charset="2"/>
              <a:buNone/>
              <a:defRPr>
                <a:solidFill>
                  <a:srgbClr val="DCDCDC"/>
                </a:solidFill>
              </a:defRPr>
            </a:lvl1pPr>
          </a:lstStyle>
          <a:p>
            <a:r>
              <a:rPr lang="en-US"/>
              <a:t>Master-Untertitelformat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1788" y="0"/>
            <a:ext cx="7059612" cy="1143000"/>
          </a:xfrm>
        </p:spPr>
        <p:txBody>
          <a:bodyPr/>
          <a:lstStyle>
            <a:lvl1pPr>
              <a:lnSpc>
                <a:spcPct val="150000"/>
              </a:lnSpc>
              <a:defRPr/>
            </a:lvl1pPr>
          </a:lstStyle>
          <a:p>
            <a:r>
              <a:rPr lang="en-US" dirty="0"/>
              <a:t>Click to edit Master title style</a:t>
            </a:r>
            <a:endParaRPr lang="de-CH" dirty="0"/>
          </a:p>
        </p:txBody>
      </p:sp>
      <p:sp>
        <p:nvSpPr>
          <p:cNvPr id="3" name="Text Placeholder 2"/>
          <p:cNvSpPr>
            <a:spLocks noGrp="1"/>
          </p:cNvSpPr>
          <p:nvPr>
            <p:ph type="body" sz="half" idx="1"/>
          </p:nvPr>
        </p:nvSpPr>
        <p:spPr>
          <a:xfrm>
            <a:off x="331788" y="1466850"/>
            <a:ext cx="4038600" cy="4857750"/>
          </a:xfrm>
        </p:spPr>
        <p:txBody>
          <a:bodyPr/>
          <a:lstStyle>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sp>
        <p:nvSpPr>
          <p:cNvPr id="4" name="Content Placeholder 3"/>
          <p:cNvSpPr>
            <a:spLocks noGrp="1"/>
          </p:cNvSpPr>
          <p:nvPr>
            <p:ph sz="half" idx="2"/>
          </p:nvPr>
        </p:nvSpPr>
        <p:spPr>
          <a:xfrm>
            <a:off x="4522788" y="1466850"/>
            <a:ext cx="4038600" cy="4857750"/>
          </a:xfrm>
        </p:spPr>
        <p:txBody>
          <a:bodyPr/>
          <a:lstStyle>
            <a:lvl2pPr>
              <a:defRPr sz="16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sp>
        <p:nvSpPr>
          <p:cNvPr id="5" name="Slide Number Placeholder 4"/>
          <p:cNvSpPr>
            <a:spLocks noGrp="1"/>
          </p:cNvSpPr>
          <p:nvPr>
            <p:ph type="sldNum" sz="quarter" idx="10"/>
          </p:nvPr>
        </p:nvSpPr>
        <p:spPr>
          <a:xfrm>
            <a:off x="7588250" y="762000"/>
            <a:ext cx="730250" cy="152400"/>
          </a:xfrm>
          <a:prstGeom prst="rect">
            <a:avLst/>
          </a:prstGeom>
        </p:spPr>
        <p:txBody>
          <a:bodyPr vert="horz" wrap="square" lIns="91440" tIns="45720" rIns="91440" bIns="45720" numCol="1" anchor="t" anchorCtr="0" compatLnSpc="1">
            <a:prstTxWarp prst="textNoShape">
              <a:avLst/>
            </a:prstTxWarp>
          </a:bodyPr>
          <a:lstStyle>
            <a:lvl1pPr algn="ctr" eaLnBrk="0" hangingPunct="0">
              <a:defRPr/>
            </a:lvl1pPr>
          </a:lstStyle>
          <a:p>
            <a:pPr>
              <a:defRPr/>
            </a:pPr>
            <a:fld id="{29C84FDB-E29E-4724-BBCF-5C0CE0899290}" type="slidenum">
              <a:rPr lang="en-US"/>
              <a:pPr>
                <a:defRPr/>
              </a:pPr>
              <a:t>‹Nr.›</a:t>
            </a:fld>
            <a:endParaRPr lang="en-US"/>
          </a:p>
        </p:txBody>
      </p:sp>
      <p:sp>
        <p:nvSpPr>
          <p:cNvPr id="6" name="Footer Placeholder 5"/>
          <p:cNvSpPr>
            <a:spLocks noGrp="1"/>
          </p:cNvSpPr>
          <p:nvPr>
            <p:ph type="ftr" sz="quarter" idx="11"/>
          </p:nvPr>
        </p:nvSpPr>
        <p:spPr>
          <a:xfrm>
            <a:off x="7588250" y="898525"/>
            <a:ext cx="1327150" cy="268288"/>
          </a:xfrm>
          <a:prstGeom prst="rect">
            <a:avLst/>
          </a:prstGeom>
        </p:spPr>
        <p:txBody>
          <a:bodyPr/>
          <a:lstStyle>
            <a:lvl1pPr algn="ctr" eaLnBrk="0" hangingPunct="0">
              <a:defRPr>
                <a:latin typeface="Arial" charset="0"/>
                <a:ea typeface="+mn-ea"/>
                <a:cs typeface="+mn-cs"/>
              </a:defRPr>
            </a:lvl1pPr>
          </a:lstStyle>
          <a:p>
            <a:pPr>
              <a:defRPr/>
            </a:pPr>
            <a:r>
              <a:rPr lang="de-CH"/>
              <a:t>Unleashing European ILS           Feb '09, Martin Kleiner</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34" charset="0"/>
                <a:ea typeface="+mn-ea"/>
                <a:cs typeface="Arial" pitchFamily="34" charset="0"/>
              </a:defRPr>
            </a:lvl1pPr>
          </a:lstStyle>
          <a:p>
            <a:pPr>
              <a:defRPr/>
            </a:pPr>
            <a:endParaRPr lang="de-CH"/>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pitchFamily="34" charset="0"/>
                <a:ea typeface="+mn-ea"/>
                <a:cs typeface="Arial" pitchFamily="34" charset="0"/>
              </a:defRPr>
            </a:lvl1pPr>
          </a:lstStyle>
          <a:p>
            <a:pPr>
              <a:defRPr/>
            </a:pPr>
            <a:endParaRPr lang="de-CH"/>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F5FDB68-62A6-4238-BD46-FD504AB6DE5E}" type="slidenum">
              <a:rPr lang="de-CH"/>
              <a:pPr>
                <a:defRPr/>
              </a:pPr>
              <a:t>‹Nr.›</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hteck 3"/>
          <p:cNvSpPr/>
          <p:nvPr userDrawn="1"/>
        </p:nvSpPr>
        <p:spPr bwMode="auto">
          <a:xfrm>
            <a:off x="7327900" y="2540000"/>
            <a:ext cx="1638300" cy="1206500"/>
          </a:xfrm>
          <a:prstGeom prst="rect">
            <a:avLst/>
          </a:prstGeom>
          <a:solidFill>
            <a:schemeClr val="bg1"/>
          </a:solidFill>
          <a:ln w="9525" cap="flat" cmpd="sng" algn="ctr">
            <a:noFill/>
            <a:prstDash val="solid"/>
            <a:round/>
            <a:headEnd type="none" w="med" len="med"/>
            <a:tailEnd type="none" w="med" len="med"/>
          </a:ln>
          <a:effectLst/>
        </p:spPr>
        <p:txBody>
          <a:bodyPr/>
          <a:lstStyle/>
          <a:p>
            <a:pPr algn="ctr" eaLnBrk="0" hangingPunct="0">
              <a:defRPr/>
            </a:pPr>
            <a:endParaRPr lang="de-CH">
              <a:latin typeface="Arial" charset="0"/>
            </a:endParaRPr>
          </a:p>
        </p:txBody>
      </p:sp>
      <p:sp>
        <p:nvSpPr>
          <p:cNvPr id="3" name="Content Placeholder 2"/>
          <p:cNvSpPr>
            <a:spLocks noGrp="1"/>
          </p:cNvSpPr>
          <p:nvPr>
            <p:ph idx="1"/>
          </p:nvPr>
        </p:nvSpPr>
        <p:spPr>
          <a:xfrm>
            <a:off x="349250" y="1562100"/>
            <a:ext cx="6167438" cy="4578350"/>
          </a:xfrm>
        </p:spPr>
        <p:txBody>
          <a:bodyPr/>
          <a:lstStyle>
            <a:lvl1pPr>
              <a:defRPr sz="1800"/>
            </a:lvl1pPr>
            <a:lvl2pPr>
              <a:defRPr sz="1600"/>
            </a:lvl2pPr>
            <a:lvl3pPr>
              <a:defRPr sz="1400"/>
            </a:lvl3pPr>
            <a:lvl4pPr>
              <a:defRPr sz="12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sp>
        <p:nvSpPr>
          <p:cNvPr id="14" name="Titel 13"/>
          <p:cNvSpPr>
            <a:spLocks noGrp="1"/>
          </p:cNvSpPr>
          <p:nvPr>
            <p:ph type="title"/>
          </p:nvPr>
        </p:nvSpPr>
        <p:spPr>
          <a:xfrm>
            <a:off x="2082800" y="361950"/>
            <a:ext cx="5422900" cy="577850"/>
          </a:xfrm>
        </p:spPr>
        <p:txBody>
          <a:bodyPr/>
          <a:lstStyle>
            <a:lvl1pPr>
              <a:defRPr>
                <a:solidFill>
                  <a:schemeClr val="tx1"/>
                </a:solidFill>
              </a:defRPr>
            </a:lvl1pPr>
          </a:lstStyle>
          <a:p>
            <a:r>
              <a:rPr lang="de-DE" dirty="0"/>
              <a:t>Titelmasterformat durch Klicken bearbeiten</a:t>
            </a:r>
            <a:endParaRPr lang="de-CH"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1788" y="0"/>
            <a:ext cx="7059612" cy="1143000"/>
          </a:xfrm>
        </p:spPr>
        <p:txBody>
          <a:bodyPr/>
          <a:lstStyle>
            <a:lvl1pPr>
              <a:lnSpc>
                <a:spcPct val="150000"/>
              </a:lnSpc>
              <a:defRPr/>
            </a:lvl1pPr>
          </a:lstStyle>
          <a:p>
            <a:r>
              <a:rPr lang="en-US" dirty="0"/>
              <a:t>Click to edit Master title style</a:t>
            </a:r>
            <a:endParaRPr lang="de-CH" dirty="0"/>
          </a:p>
        </p:txBody>
      </p:sp>
      <p:sp>
        <p:nvSpPr>
          <p:cNvPr id="3" name="Content Placeholder 2"/>
          <p:cNvSpPr>
            <a:spLocks noGrp="1"/>
          </p:cNvSpPr>
          <p:nvPr>
            <p:ph idx="1"/>
          </p:nvPr>
        </p:nvSpPr>
        <p:spPr>
          <a:xfrm>
            <a:off x="331788" y="2540000"/>
            <a:ext cx="8229600" cy="378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9" name="Text Placeholder 8"/>
          <p:cNvSpPr>
            <a:spLocks noGrp="1"/>
          </p:cNvSpPr>
          <p:nvPr>
            <p:ph type="body" sz="quarter" idx="12"/>
          </p:nvPr>
        </p:nvSpPr>
        <p:spPr>
          <a:xfrm>
            <a:off x="341313" y="1493838"/>
            <a:ext cx="8235950" cy="912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5" name="Slide Number Placeholder 3"/>
          <p:cNvSpPr>
            <a:spLocks noGrp="1"/>
          </p:cNvSpPr>
          <p:nvPr>
            <p:ph type="sldNum" sz="quarter" idx="13"/>
          </p:nvPr>
        </p:nvSpPr>
        <p:spPr>
          <a:xfrm>
            <a:off x="7588250" y="762000"/>
            <a:ext cx="730250" cy="152400"/>
          </a:xfrm>
          <a:prstGeom prst="rect">
            <a:avLst/>
          </a:prstGeom>
        </p:spPr>
        <p:txBody>
          <a:bodyPr vert="horz" wrap="square" lIns="91440" tIns="45720" rIns="91440" bIns="45720" numCol="1" anchor="t" anchorCtr="0" compatLnSpc="1">
            <a:prstTxWarp prst="textNoShape">
              <a:avLst/>
            </a:prstTxWarp>
          </a:bodyPr>
          <a:lstStyle>
            <a:lvl1pPr algn="ctr" eaLnBrk="0" hangingPunct="0">
              <a:defRPr/>
            </a:lvl1pPr>
          </a:lstStyle>
          <a:p>
            <a:pPr>
              <a:defRPr/>
            </a:pPr>
            <a:fld id="{C6B1E378-D9E1-40DC-A9E0-B9CA8E09FCA9}" type="slidenum">
              <a:rPr lang="en-US"/>
              <a:pPr>
                <a:defRPr/>
              </a:pPr>
              <a:t>‹Nr.›</a:t>
            </a:fld>
            <a:endParaRPr lang="en-US"/>
          </a:p>
        </p:txBody>
      </p:sp>
      <p:sp>
        <p:nvSpPr>
          <p:cNvPr id="6" name="Footer Placeholder 4"/>
          <p:cNvSpPr>
            <a:spLocks noGrp="1"/>
          </p:cNvSpPr>
          <p:nvPr>
            <p:ph type="ftr" sz="quarter" idx="14"/>
          </p:nvPr>
        </p:nvSpPr>
        <p:spPr>
          <a:xfrm>
            <a:off x="7588250" y="898525"/>
            <a:ext cx="1327150" cy="268288"/>
          </a:xfrm>
          <a:prstGeom prst="rect">
            <a:avLst/>
          </a:prstGeom>
        </p:spPr>
        <p:txBody>
          <a:bodyPr/>
          <a:lstStyle>
            <a:lvl1pPr algn="ctr" eaLnBrk="0" hangingPunct="0">
              <a:defRPr>
                <a:latin typeface="Arial" charset="0"/>
                <a:ea typeface="+mn-ea"/>
                <a:cs typeface="+mn-cs"/>
              </a:defRPr>
            </a:lvl1pPr>
          </a:lstStyle>
          <a:p>
            <a:pPr>
              <a:defRPr/>
            </a:pPr>
            <a:r>
              <a:rPr lang="de-CH"/>
              <a:t>Unleashing European ILS           Feb '09, Martin Kleiner</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de-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a:xfrm>
            <a:off x="7588250" y="762000"/>
            <a:ext cx="730250" cy="152400"/>
          </a:xfrm>
          <a:prstGeom prst="rect">
            <a:avLst/>
          </a:prstGeom>
        </p:spPr>
        <p:txBody>
          <a:bodyPr vert="horz" wrap="square" lIns="91440" tIns="45720" rIns="91440" bIns="45720" numCol="1" anchor="t" anchorCtr="0" compatLnSpc="1">
            <a:prstTxWarp prst="textNoShape">
              <a:avLst/>
            </a:prstTxWarp>
          </a:bodyPr>
          <a:lstStyle>
            <a:lvl1pPr algn="ctr" eaLnBrk="0" hangingPunct="0">
              <a:defRPr/>
            </a:lvl1pPr>
          </a:lstStyle>
          <a:p>
            <a:pPr>
              <a:defRPr/>
            </a:pPr>
            <a:fld id="{C17A462F-2A2A-4B90-A358-993AE8974F3D}" type="slidenum">
              <a:rPr lang="en-US"/>
              <a:pPr>
                <a:defRPr/>
              </a:pPr>
              <a:t>‹Nr.›</a:t>
            </a:fld>
            <a:endParaRPr lang="en-US"/>
          </a:p>
        </p:txBody>
      </p:sp>
      <p:sp>
        <p:nvSpPr>
          <p:cNvPr id="5" name="Footer Placeholder 4"/>
          <p:cNvSpPr>
            <a:spLocks noGrp="1"/>
          </p:cNvSpPr>
          <p:nvPr>
            <p:ph type="ftr" sz="quarter" idx="11"/>
          </p:nvPr>
        </p:nvSpPr>
        <p:spPr>
          <a:xfrm>
            <a:off x="7588250" y="898525"/>
            <a:ext cx="1327150" cy="268288"/>
          </a:xfrm>
          <a:prstGeom prst="rect">
            <a:avLst/>
          </a:prstGeom>
        </p:spPr>
        <p:txBody>
          <a:bodyPr/>
          <a:lstStyle>
            <a:lvl1pPr algn="ctr" eaLnBrk="0" hangingPunct="0">
              <a:defRPr>
                <a:latin typeface="Arial" charset="0"/>
                <a:ea typeface="+mn-ea"/>
                <a:cs typeface="+mn-cs"/>
              </a:defRPr>
            </a:lvl1pPr>
          </a:lstStyle>
          <a:p>
            <a:pPr>
              <a:defRPr/>
            </a:pPr>
            <a:r>
              <a:rPr lang="de-CH"/>
              <a:t>Unleashing European ILS           Feb '09, Martin Kleiner</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1787" y="0"/>
            <a:ext cx="7075487" cy="1143000"/>
          </a:xfrm>
        </p:spPr>
        <p:txBody>
          <a:bodyPr/>
          <a:lstStyle>
            <a:lvl1pPr>
              <a:lnSpc>
                <a:spcPct val="150000"/>
              </a:lnSpc>
              <a:defRPr/>
            </a:lvl1pPr>
          </a:lstStyle>
          <a:p>
            <a:r>
              <a:rPr lang="en-US" dirty="0"/>
              <a:t>Click to edit Master title style</a:t>
            </a:r>
            <a:endParaRPr lang="de-CH" dirty="0"/>
          </a:p>
        </p:txBody>
      </p:sp>
      <p:sp>
        <p:nvSpPr>
          <p:cNvPr id="3" name="Content Placeholder 2"/>
          <p:cNvSpPr>
            <a:spLocks noGrp="1"/>
          </p:cNvSpPr>
          <p:nvPr>
            <p:ph sz="half" idx="1"/>
          </p:nvPr>
        </p:nvSpPr>
        <p:spPr>
          <a:xfrm>
            <a:off x="331788" y="1466850"/>
            <a:ext cx="4038600" cy="4857750"/>
          </a:xfrm>
        </p:spPr>
        <p:txBody>
          <a:bodyPr/>
          <a:lstStyle>
            <a:lvl1pPr>
              <a:defRPr sz="18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sp>
        <p:nvSpPr>
          <p:cNvPr id="4" name="Content Placeholder 3"/>
          <p:cNvSpPr>
            <a:spLocks noGrp="1"/>
          </p:cNvSpPr>
          <p:nvPr>
            <p:ph sz="half" idx="2"/>
          </p:nvPr>
        </p:nvSpPr>
        <p:spPr>
          <a:xfrm>
            <a:off x="4522788" y="1466850"/>
            <a:ext cx="4038600" cy="4857750"/>
          </a:xfrm>
        </p:spPr>
        <p:txBody>
          <a:bodyPr/>
          <a:lstStyle>
            <a:lvl1pPr>
              <a:defRPr sz="18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sp>
        <p:nvSpPr>
          <p:cNvPr id="5" name="Slide Number Placeholder 4"/>
          <p:cNvSpPr>
            <a:spLocks noGrp="1"/>
          </p:cNvSpPr>
          <p:nvPr>
            <p:ph type="sldNum" sz="quarter" idx="10"/>
          </p:nvPr>
        </p:nvSpPr>
        <p:spPr>
          <a:xfrm>
            <a:off x="7588250" y="762000"/>
            <a:ext cx="730250" cy="152400"/>
          </a:xfrm>
          <a:prstGeom prst="rect">
            <a:avLst/>
          </a:prstGeom>
        </p:spPr>
        <p:txBody>
          <a:bodyPr vert="horz" wrap="square" lIns="91440" tIns="45720" rIns="91440" bIns="45720" numCol="1" anchor="t" anchorCtr="0" compatLnSpc="1">
            <a:prstTxWarp prst="textNoShape">
              <a:avLst/>
            </a:prstTxWarp>
          </a:bodyPr>
          <a:lstStyle>
            <a:lvl1pPr algn="ctr" eaLnBrk="0" hangingPunct="0">
              <a:defRPr/>
            </a:lvl1pPr>
          </a:lstStyle>
          <a:p>
            <a:pPr>
              <a:defRPr/>
            </a:pPr>
            <a:fld id="{73D97B4E-214D-430C-BFBA-36F7717CACAC}" type="slidenum">
              <a:rPr lang="en-US"/>
              <a:pPr>
                <a:defRPr/>
              </a:pPr>
              <a:t>‹Nr.›</a:t>
            </a:fld>
            <a:endParaRPr lang="en-US"/>
          </a:p>
        </p:txBody>
      </p:sp>
      <p:sp>
        <p:nvSpPr>
          <p:cNvPr id="6" name="Footer Placeholder 5"/>
          <p:cNvSpPr>
            <a:spLocks noGrp="1"/>
          </p:cNvSpPr>
          <p:nvPr>
            <p:ph type="ftr" sz="quarter" idx="11"/>
          </p:nvPr>
        </p:nvSpPr>
        <p:spPr>
          <a:xfrm>
            <a:off x="7588250" y="898525"/>
            <a:ext cx="1327150" cy="268288"/>
          </a:xfrm>
          <a:prstGeom prst="rect">
            <a:avLst/>
          </a:prstGeom>
        </p:spPr>
        <p:txBody>
          <a:bodyPr/>
          <a:lstStyle>
            <a:lvl1pPr algn="ctr" eaLnBrk="0" hangingPunct="0">
              <a:defRPr>
                <a:latin typeface="Arial" charset="0"/>
                <a:ea typeface="+mn-ea"/>
                <a:cs typeface="+mn-cs"/>
              </a:defRPr>
            </a:lvl1pPr>
          </a:lstStyle>
          <a:p>
            <a:pPr>
              <a:defRPr/>
            </a:pPr>
            <a:r>
              <a:rPr lang="de-CH"/>
              <a:t>Unleashing European ILS           Feb '09, Martin Kleiner</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1313" y="0"/>
            <a:ext cx="7065962" cy="1162050"/>
          </a:xfrm>
        </p:spPr>
        <p:txBody>
          <a:bodyPr/>
          <a:lstStyle>
            <a:lvl1pPr>
              <a:lnSpc>
                <a:spcPct val="150000"/>
              </a:lnSpc>
              <a:defRPr/>
            </a:lvl1pPr>
          </a:lstStyle>
          <a:p>
            <a:r>
              <a:rPr lang="en-US" dirty="0"/>
              <a:t>Click to edit Master title style</a:t>
            </a:r>
            <a:endParaRPr lang="de-CH"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sp>
        <p:nvSpPr>
          <p:cNvPr id="7" name="Slide Number Placeholder 6"/>
          <p:cNvSpPr>
            <a:spLocks noGrp="1"/>
          </p:cNvSpPr>
          <p:nvPr>
            <p:ph type="sldNum" sz="quarter" idx="10"/>
          </p:nvPr>
        </p:nvSpPr>
        <p:spPr>
          <a:xfrm>
            <a:off x="7588250" y="762000"/>
            <a:ext cx="730250" cy="152400"/>
          </a:xfrm>
          <a:prstGeom prst="rect">
            <a:avLst/>
          </a:prstGeom>
        </p:spPr>
        <p:txBody>
          <a:bodyPr vert="horz" wrap="square" lIns="91440" tIns="45720" rIns="91440" bIns="45720" numCol="1" anchor="t" anchorCtr="0" compatLnSpc="1">
            <a:prstTxWarp prst="textNoShape">
              <a:avLst/>
            </a:prstTxWarp>
          </a:bodyPr>
          <a:lstStyle>
            <a:lvl1pPr algn="ctr" eaLnBrk="0" hangingPunct="0">
              <a:defRPr/>
            </a:lvl1pPr>
          </a:lstStyle>
          <a:p>
            <a:pPr>
              <a:defRPr/>
            </a:pPr>
            <a:fld id="{0BE40E6C-2738-4CC0-893A-7BDE1939CDD3}" type="slidenum">
              <a:rPr lang="en-US"/>
              <a:pPr>
                <a:defRPr/>
              </a:pPr>
              <a:t>‹Nr.›</a:t>
            </a:fld>
            <a:endParaRPr lang="en-US"/>
          </a:p>
        </p:txBody>
      </p:sp>
      <p:sp>
        <p:nvSpPr>
          <p:cNvPr id="8" name="Footer Placeholder 7"/>
          <p:cNvSpPr>
            <a:spLocks noGrp="1"/>
          </p:cNvSpPr>
          <p:nvPr>
            <p:ph type="ftr" sz="quarter" idx="11"/>
          </p:nvPr>
        </p:nvSpPr>
        <p:spPr>
          <a:xfrm>
            <a:off x="7588250" y="898525"/>
            <a:ext cx="1327150" cy="268288"/>
          </a:xfrm>
          <a:prstGeom prst="rect">
            <a:avLst/>
          </a:prstGeom>
        </p:spPr>
        <p:txBody>
          <a:bodyPr/>
          <a:lstStyle>
            <a:lvl1pPr algn="ctr" eaLnBrk="0" hangingPunct="0">
              <a:defRPr>
                <a:latin typeface="Arial" charset="0"/>
                <a:ea typeface="+mn-ea"/>
                <a:cs typeface="+mn-cs"/>
              </a:defRPr>
            </a:lvl1pPr>
          </a:lstStyle>
          <a:p>
            <a:pPr>
              <a:defRPr/>
            </a:pPr>
            <a:r>
              <a:rPr lang="de-CH"/>
              <a:t>Unleashing European ILS           Feb '09, Martin Kleiner</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de-CH"/>
          </a:p>
        </p:txBody>
      </p:sp>
      <p:sp>
        <p:nvSpPr>
          <p:cNvPr id="3" name="Picture Placeholder 2"/>
          <p:cNvSpPr>
            <a:spLocks noGrp="1"/>
          </p:cNvSpPr>
          <p:nvPr>
            <p:ph type="pic" idx="1"/>
          </p:nvPr>
        </p:nvSpPr>
        <p:spPr>
          <a:xfrm>
            <a:off x="1792288" y="1206499"/>
            <a:ext cx="5486400" cy="3521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a:xfrm>
            <a:off x="7588250" y="762000"/>
            <a:ext cx="730250" cy="152400"/>
          </a:xfrm>
          <a:prstGeom prst="rect">
            <a:avLst/>
          </a:prstGeom>
        </p:spPr>
        <p:txBody>
          <a:bodyPr vert="horz" wrap="square" lIns="91440" tIns="45720" rIns="91440" bIns="45720" numCol="1" anchor="t" anchorCtr="0" compatLnSpc="1">
            <a:prstTxWarp prst="textNoShape">
              <a:avLst/>
            </a:prstTxWarp>
          </a:bodyPr>
          <a:lstStyle>
            <a:lvl1pPr algn="ctr" eaLnBrk="0" hangingPunct="0">
              <a:defRPr/>
            </a:lvl1pPr>
          </a:lstStyle>
          <a:p>
            <a:pPr>
              <a:defRPr/>
            </a:pPr>
            <a:fld id="{CB2F9382-AC79-43A8-ADF2-782A2EE6F680}" type="slidenum">
              <a:rPr lang="en-US"/>
              <a:pPr>
                <a:defRPr/>
              </a:pPr>
              <a:t>‹Nr.›</a:t>
            </a:fld>
            <a:endParaRPr lang="en-US"/>
          </a:p>
        </p:txBody>
      </p:sp>
      <p:sp>
        <p:nvSpPr>
          <p:cNvPr id="6" name="Footer Placeholder 5"/>
          <p:cNvSpPr>
            <a:spLocks noGrp="1"/>
          </p:cNvSpPr>
          <p:nvPr>
            <p:ph type="ftr" sz="quarter" idx="11"/>
          </p:nvPr>
        </p:nvSpPr>
        <p:spPr>
          <a:xfrm>
            <a:off x="7588250" y="898525"/>
            <a:ext cx="1327150" cy="268288"/>
          </a:xfrm>
          <a:prstGeom prst="rect">
            <a:avLst/>
          </a:prstGeom>
        </p:spPr>
        <p:txBody>
          <a:bodyPr/>
          <a:lstStyle>
            <a:lvl1pPr algn="ctr" eaLnBrk="0" hangingPunct="0">
              <a:defRPr>
                <a:latin typeface="Arial" charset="0"/>
                <a:ea typeface="+mn-ea"/>
                <a:cs typeface="+mn-cs"/>
              </a:defRPr>
            </a:lvl1pPr>
          </a:lstStyle>
          <a:p>
            <a:pPr>
              <a:defRPr/>
            </a:pPr>
            <a:r>
              <a:rPr lang="de-CH"/>
              <a:t>Unleashing European ILS           Feb '09, Martin Kleiner</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31788" y="0"/>
            <a:ext cx="7059612" cy="1143000"/>
          </a:xfrm>
        </p:spPr>
        <p:txBody>
          <a:bodyPr/>
          <a:lstStyle>
            <a:lvl1pPr>
              <a:lnSpc>
                <a:spcPct val="150000"/>
              </a:lnSpc>
              <a:defRPr/>
            </a:lvl1pPr>
          </a:lstStyle>
          <a:p>
            <a:r>
              <a:rPr lang="en-US" dirty="0"/>
              <a:t>Click to edit Master title style</a:t>
            </a:r>
            <a:endParaRPr lang="de-CH" dirty="0"/>
          </a:p>
        </p:txBody>
      </p:sp>
      <p:sp>
        <p:nvSpPr>
          <p:cNvPr id="3" name="Vertical Text Placeholder 2"/>
          <p:cNvSpPr>
            <a:spLocks noGrp="1"/>
          </p:cNvSpPr>
          <p:nvPr>
            <p:ph type="body" orient="vert" idx="1"/>
          </p:nvPr>
        </p:nvSpPr>
        <p:spPr/>
        <p:txBody>
          <a:bodyPr vert="eaVert"/>
          <a:lstStyle>
            <a:lvl2pPr>
              <a:defRPr sz="16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sp>
        <p:nvSpPr>
          <p:cNvPr id="4" name="Slide Number Placeholder 3"/>
          <p:cNvSpPr>
            <a:spLocks noGrp="1"/>
          </p:cNvSpPr>
          <p:nvPr>
            <p:ph type="sldNum" sz="quarter" idx="10"/>
          </p:nvPr>
        </p:nvSpPr>
        <p:spPr>
          <a:xfrm>
            <a:off x="7588250" y="762000"/>
            <a:ext cx="730250" cy="152400"/>
          </a:xfrm>
          <a:prstGeom prst="rect">
            <a:avLst/>
          </a:prstGeom>
        </p:spPr>
        <p:txBody>
          <a:bodyPr vert="horz" wrap="square" lIns="91440" tIns="45720" rIns="91440" bIns="45720" numCol="1" anchor="t" anchorCtr="0" compatLnSpc="1">
            <a:prstTxWarp prst="textNoShape">
              <a:avLst/>
            </a:prstTxWarp>
          </a:bodyPr>
          <a:lstStyle>
            <a:lvl1pPr algn="ctr" eaLnBrk="0" hangingPunct="0">
              <a:defRPr/>
            </a:lvl1pPr>
          </a:lstStyle>
          <a:p>
            <a:pPr>
              <a:defRPr/>
            </a:pPr>
            <a:fld id="{4294EE44-5C63-487D-8D49-B1B7E1C938C6}" type="slidenum">
              <a:rPr lang="en-US"/>
              <a:pPr>
                <a:defRPr/>
              </a:pPr>
              <a:t>‹Nr.›</a:t>
            </a:fld>
            <a:endParaRPr lang="en-US"/>
          </a:p>
        </p:txBody>
      </p:sp>
      <p:sp>
        <p:nvSpPr>
          <p:cNvPr id="5" name="Footer Placeholder 4"/>
          <p:cNvSpPr>
            <a:spLocks noGrp="1"/>
          </p:cNvSpPr>
          <p:nvPr>
            <p:ph type="ftr" sz="quarter" idx="11"/>
          </p:nvPr>
        </p:nvSpPr>
        <p:spPr>
          <a:xfrm>
            <a:off x="7588250" y="898525"/>
            <a:ext cx="1327150" cy="268288"/>
          </a:xfrm>
          <a:prstGeom prst="rect">
            <a:avLst/>
          </a:prstGeom>
        </p:spPr>
        <p:txBody>
          <a:bodyPr/>
          <a:lstStyle>
            <a:lvl1pPr algn="ctr" eaLnBrk="0" hangingPunct="0">
              <a:defRPr>
                <a:latin typeface="Arial" charset="0"/>
                <a:ea typeface="+mn-ea"/>
                <a:cs typeface="+mn-cs"/>
              </a:defRPr>
            </a:lvl1pPr>
          </a:lstStyle>
          <a:p>
            <a:pPr>
              <a:defRPr/>
            </a:pPr>
            <a:r>
              <a:rPr lang="de-CH"/>
              <a:t>Unleashing European ILS           Feb '09, Martin Kleiner</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Title 1"/>
          <p:cNvSpPr txBox="1">
            <a:spLocks/>
          </p:cNvSpPr>
          <p:nvPr userDrawn="1"/>
        </p:nvSpPr>
        <p:spPr bwMode="auto">
          <a:xfrm>
            <a:off x="331788" y="0"/>
            <a:ext cx="7059612" cy="1143000"/>
          </a:xfrm>
          <a:prstGeom prst="rect">
            <a:avLst/>
          </a:prstGeom>
          <a:noFill/>
          <a:ln w="9525">
            <a:noFill/>
            <a:miter lim="800000"/>
            <a:headEnd/>
            <a:tailEnd/>
          </a:ln>
          <a:effectLst/>
        </p:spPr>
        <p:txBody>
          <a:bodyPr/>
          <a:lstStyle/>
          <a:p>
            <a:pPr>
              <a:lnSpc>
                <a:spcPct val="150000"/>
              </a:lnSpc>
              <a:defRPr/>
            </a:pPr>
            <a:r>
              <a:rPr lang="en-US" sz="2400">
                <a:solidFill>
                  <a:srgbClr val="FFFFFF"/>
                </a:solidFill>
                <a:latin typeface="Times" pitchFamily="18" charset="0"/>
              </a:rPr>
              <a:t>Click to edit Master title style</a:t>
            </a:r>
            <a:endParaRPr lang="de-CH" sz="2400">
              <a:solidFill>
                <a:srgbClr val="FFFFFF"/>
              </a:solidFill>
              <a:latin typeface="Times" pitchFamily="18" charset="0"/>
            </a:endParaRPr>
          </a:p>
        </p:txBody>
      </p:sp>
      <p:sp>
        <p:nvSpPr>
          <p:cNvPr id="2" name="Vertical Title 1"/>
          <p:cNvSpPr>
            <a:spLocks noGrp="1"/>
          </p:cNvSpPr>
          <p:nvPr>
            <p:ph type="title" orient="vert"/>
          </p:nvPr>
        </p:nvSpPr>
        <p:spPr>
          <a:xfrm>
            <a:off x="6503988" y="1250950"/>
            <a:ext cx="2057400" cy="5073650"/>
          </a:xfrm>
        </p:spPr>
        <p:txBody>
          <a:bodyPr vert="eaVert"/>
          <a:lstStyle/>
          <a:p>
            <a:r>
              <a:rPr lang="en-US"/>
              <a:t>Click to edit Master title style</a:t>
            </a:r>
            <a:endParaRPr lang="de-CH"/>
          </a:p>
        </p:txBody>
      </p:sp>
      <p:sp>
        <p:nvSpPr>
          <p:cNvPr id="3" name="Vertical Text Placeholder 2"/>
          <p:cNvSpPr>
            <a:spLocks noGrp="1"/>
          </p:cNvSpPr>
          <p:nvPr>
            <p:ph type="body" orient="vert" idx="1"/>
          </p:nvPr>
        </p:nvSpPr>
        <p:spPr>
          <a:xfrm>
            <a:off x="331788" y="1250950"/>
            <a:ext cx="6019800" cy="5073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5" name="Slide Number Placeholder 3"/>
          <p:cNvSpPr>
            <a:spLocks noGrp="1"/>
          </p:cNvSpPr>
          <p:nvPr>
            <p:ph type="sldNum" sz="quarter" idx="10"/>
          </p:nvPr>
        </p:nvSpPr>
        <p:spPr>
          <a:xfrm>
            <a:off x="7588250" y="762000"/>
            <a:ext cx="730250" cy="152400"/>
          </a:xfrm>
          <a:prstGeom prst="rect">
            <a:avLst/>
          </a:prstGeom>
        </p:spPr>
        <p:txBody>
          <a:bodyPr vert="horz" wrap="square" lIns="91440" tIns="45720" rIns="91440" bIns="45720" numCol="1" anchor="t" anchorCtr="0" compatLnSpc="1">
            <a:prstTxWarp prst="textNoShape">
              <a:avLst/>
            </a:prstTxWarp>
          </a:bodyPr>
          <a:lstStyle>
            <a:lvl1pPr algn="ctr" eaLnBrk="0" hangingPunct="0">
              <a:defRPr/>
            </a:lvl1pPr>
          </a:lstStyle>
          <a:p>
            <a:pPr>
              <a:defRPr/>
            </a:pPr>
            <a:fld id="{9584AF76-D765-4019-A6CE-281091E82A9D}" type="slidenum">
              <a:rPr lang="en-US"/>
              <a:pPr>
                <a:defRPr/>
              </a:pPr>
              <a:t>‹Nr.›</a:t>
            </a:fld>
            <a:endParaRPr lang="en-US"/>
          </a:p>
        </p:txBody>
      </p:sp>
      <p:sp>
        <p:nvSpPr>
          <p:cNvPr id="6" name="Footer Placeholder 4"/>
          <p:cNvSpPr>
            <a:spLocks noGrp="1"/>
          </p:cNvSpPr>
          <p:nvPr>
            <p:ph type="ftr" sz="quarter" idx="11"/>
          </p:nvPr>
        </p:nvSpPr>
        <p:spPr>
          <a:xfrm>
            <a:off x="7588250" y="898525"/>
            <a:ext cx="1327150" cy="268288"/>
          </a:xfrm>
          <a:prstGeom prst="rect">
            <a:avLst/>
          </a:prstGeom>
        </p:spPr>
        <p:txBody>
          <a:bodyPr/>
          <a:lstStyle>
            <a:lvl1pPr algn="ctr" eaLnBrk="0" hangingPunct="0">
              <a:defRPr>
                <a:latin typeface="Arial" charset="0"/>
                <a:ea typeface="+mn-ea"/>
                <a:cs typeface="+mn-cs"/>
              </a:defRPr>
            </a:lvl1pPr>
          </a:lstStyle>
          <a:p>
            <a:pPr>
              <a:defRPr/>
            </a:pPr>
            <a:r>
              <a:rPr lang="de-CH"/>
              <a:t>Unleashing European ILS           Feb '09, Martin Kleiner</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hteck 12"/>
          <p:cNvSpPr/>
          <p:nvPr/>
        </p:nvSpPr>
        <p:spPr bwMode="auto">
          <a:xfrm>
            <a:off x="0" y="0"/>
            <a:ext cx="9144000" cy="1206500"/>
          </a:xfrm>
          <a:prstGeom prst="rect">
            <a:avLst/>
          </a:prstGeom>
          <a:solidFill>
            <a:schemeClr val="accent1">
              <a:lumMod val="10000"/>
              <a:lumOff val="90000"/>
            </a:schemeClr>
          </a:solidFill>
          <a:ln w="9525" cap="flat" cmpd="sng" algn="ctr">
            <a:noFill/>
            <a:prstDash val="solid"/>
            <a:round/>
            <a:headEnd type="none" w="med" len="med"/>
            <a:tailEnd type="none" w="med" len="med"/>
          </a:ln>
          <a:effectLst/>
        </p:spPr>
        <p:txBody>
          <a:bodyPr/>
          <a:lstStyle/>
          <a:p>
            <a:pPr algn="ctr" eaLnBrk="0" hangingPunct="0">
              <a:defRPr/>
            </a:pPr>
            <a:endParaRPr lang="de-CH">
              <a:latin typeface="Arial" charset="0"/>
            </a:endParaRPr>
          </a:p>
        </p:txBody>
      </p:sp>
      <p:sp>
        <p:nvSpPr>
          <p:cNvPr id="10" name="Rechteck 9"/>
          <p:cNvSpPr/>
          <p:nvPr userDrawn="1"/>
        </p:nvSpPr>
        <p:spPr bwMode="auto">
          <a:xfrm>
            <a:off x="7505700" y="0"/>
            <a:ext cx="1638300" cy="1206500"/>
          </a:xfrm>
          <a:prstGeom prst="rect">
            <a:avLst/>
          </a:prstGeom>
          <a:solidFill>
            <a:schemeClr val="bg1"/>
          </a:solidFill>
          <a:ln w="9525" cap="flat" cmpd="sng" algn="ctr">
            <a:noFill/>
            <a:prstDash val="solid"/>
            <a:round/>
            <a:headEnd type="none" w="med" len="med"/>
            <a:tailEnd type="none" w="med" len="med"/>
          </a:ln>
          <a:effectLst/>
        </p:spPr>
        <p:txBody>
          <a:bodyPr/>
          <a:lstStyle/>
          <a:p>
            <a:pPr algn="ctr" eaLnBrk="0" hangingPunct="0">
              <a:defRPr/>
            </a:pPr>
            <a:endParaRPr lang="de-CH">
              <a:latin typeface="Arial" charset="0"/>
            </a:endParaRPr>
          </a:p>
        </p:txBody>
      </p:sp>
      <p:sp>
        <p:nvSpPr>
          <p:cNvPr id="1028" name="Rectangle 1027"/>
          <p:cNvSpPr>
            <a:spLocks noGrp="1" noChangeArrowheads="1"/>
          </p:cNvSpPr>
          <p:nvPr>
            <p:ph type="title"/>
          </p:nvPr>
        </p:nvSpPr>
        <p:spPr bwMode="auto">
          <a:xfrm>
            <a:off x="2127250" y="361950"/>
            <a:ext cx="5378450" cy="800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Mastertitelformat bearbeiten</a:t>
            </a:r>
          </a:p>
        </p:txBody>
      </p:sp>
      <p:sp>
        <p:nvSpPr>
          <p:cNvPr id="1029" name="Rectangle 1028"/>
          <p:cNvSpPr>
            <a:spLocks noGrp="1" noChangeArrowheads="1"/>
          </p:cNvSpPr>
          <p:nvPr>
            <p:ph type="body" idx="1"/>
          </p:nvPr>
        </p:nvSpPr>
        <p:spPr bwMode="auto">
          <a:xfrm>
            <a:off x="349250" y="1606550"/>
            <a:ext cx="5873750" cy="4051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p>
        </p:txBody>
      </p:sp>
      <p:sp>
        <p:nvSpPr>
          <p:cNvPr id="423943" name="Line 1031"/>
          <p:cNvSpPr>
            <a:spLocks noChangeShapeType="1"/>
          </p:cNvSpPr>
          <p:nvPr/>
        </p:nvSpPr>
        <p:spPr bwMode="auto">
          <a:xfrm>
            <a:off x="7531100" y="958850"/>
            <a:ext cx="0" cy="266700"/>
          </a:xfrm>
          <a:prstGeom prst="line">
            <a:avLst/>
          </a:prstGeom>
          <a:noFill/>
          <a:ln w="12700">
            <a:solidFill>
              <a:schemeClr val="bg1"/>
            </a:solidFill>
            <a:round/>
            <a:headEnd/>
            <a:tailEnd/>
          </a:ln>
          <a:effectLst/>
        </p:spPr>
        <p:txBody>
          <a:bodyPr wrap="none" anchor="ctr"/>
          <a:lstStyle/>
          <a:p>
            <a:pPr algn="ctr" eaLnBrk="0" hangingPunct="0">
              <a:defRPr/>
            </a:pPr>
            <a:endParaRPr lang="de-CH">
              <a:latin typeface="Arial" charset="0"/>
              <a:cs typeface="+mn-cs"/>
            </a:endParaRPr>
          </a:p>
        </p:txBody>
      </p:sp>
      <p:sp>
        <p:nvSpPr>
          <p:cNvPr id="423944" name="Rectangle 1032"/>
          <p:cNvSpPr>
            <a:spLocks noChangeArrowheads="1"/>
          </p:cNvSpPr>
          <p:nvPr/>
        </p:nvSpPr>
        <p:spPr bwMode="auto">
          <a:xfrm>
            <a:off x="-409575" y="2024063"/>
            <a:ext cx="184150" cy="366712"/>
          </a:xfrm>
          <a:prstGeom prst="rect">
            <a:avLst/>
          </a:prstGeom>
          <a:noFill/>
          <a:ln w="9525">
            <a:noFill/>
            <a:miter lim="800000"/>
            <a:headEnd/>
            <a:tailEnd/>
          </a:ln>
          <a:effectLst/>
        </p:spPr>
        <p:txBody>
          <a:bodyPr wrap="none">
            <a:spAutoFit/>
          </a:bodyPr>
          <a:lstStyle/>
          <a:p>
            <a:pPr algn="ctr" eaLnBrk="0" hangingPunct="0">
              <a:defRPr/>
            </a:pPr>
            <a:endParaRPr lang="de-DE">
              <a:latin typeface="Arial" charset="0"/>
              <a:cs typeface="+mn-cs"/>
            </a:endParaRPr>
          </a:p>
        </p:txBody>
      </p:sp>
      <p:pic>
        <p:nvPicPr>
          <p:cNvPr id="1032" name="Grafik 10" descr="r-suisse_logo.jpg"/>
          <p:cNvPicPr>
            <a:picLocks noChangeAspect="1"/>
          </p:cNvPicPr>
          <p:nvPr/>
        </p:nvPicPr>
        <p:blipFill>
          <a:blip r:embed="rId13" cstate="print"/>
          <a:srcRect/>
          <a:stretch>
            <a:fillRect/>
          </a:stretch>
        </p:blipFill>
        <p:spPr bwMode="auto">
          <a:xfrm>
            <a:off x="7727950" y="139700"/>
            <a:ext cx="1220788" cy="900113"/>
          </a:xfrm>
          <a:prstGeom prst="rect">
            <a:avLst/>
          </a:prstGeom>
          <a:noFill/>
          <a:ln w="9525">
            <a:noFill/>
            <a:miter lim="800000"/>
            <a:headEnd/>
            <a:tailEnd/>
          </a:ln>
        </p:spPr>
      </p:pic>
      <p:pic>
        <p:nvPicPr>
          <p:cNvPr id="1033" name="Picture 6" descr="http://www.r-suisse.ch/images/bild4.jpg"/>
          <p:cNvPicPr>
            <a:picLocks noChangeAspect="1" noChangeArrowheads="1"/>
          </p:cNvPicPr>
          <p:nvPr userDrawn="1"/>
        </p:nvPicPr>
        <p:blipFill>
          <a:blip r:embed="rId14" cstate="print"/>
          <a:srcRect/>
          <a:stretch>
            <a:fillRect/>
          </a:stretch>
        </p:blipFill>
        <p:spPr bwMode="auto">
          <a:xfrm>
            <a:off x="336550" y="0"/>
            <a:ext cx="1390650" cy="1190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hf hdr="0" dt="0"/>
  <p:txStyles>
    <p:titleStyle>
      <a:lvl1pPr algn="l" rtl="0" eaLnBrk="0" fontAlgn="base" hangingPunct="0">
        <a:spcBef>
          <a:spcPct val="0"/>
        </a:spcBef>
        <a:spcAft>
          <a:spcPct val="0"/>
        </a:spcAft>
        <a:defRPr sz="2000">
          <a:solidFill>
            <a:schemeClr val="tx1"/>
          </a:solidFill>
          <a:latin typeface="+mn-lt"/>
          <a:ea typeface="Arial" pitchFamily="-111" charset="0"/>
          <a:cs typeface="+mj-cs"/>
        </a:defRPr>
      </a:lvl1pPr>
      <a:lvl2pPr algn="l" rtl="0" eaLnBrk="0" fontAlgn="base" hangingPunct="0">
        <a:spcBef>
          <a:spcPct val="0"/>
        </a:spcBef>
        <a:spcAft>
          <a:spcPct val="0"/>
        </a:spcAft>
        <a:defRPr sz="2000">
          <a:solidFill>
            <a:schemeClr val="tx1"/>
          </a:solidFill>
          <a:latin typeface="Arial" pitchFamily="34" charset="0"/>
          <a:ea typeface="Arial" pitchFamily="-111" charset="0"/>
          <a:cs typeface="Arial" charset="0"/>
        </a:defRPr>
      </a:lvl2pPr>
      <a:lvl3pPr algn="l" rtl="0" eaLnBrk="0" fontAlgn="base" hangingPunct="0">
        <a:spcBef>
          <a:spcPct val="0"/>
        </a:spcBef>
        <a:spcAft>
          <a:spcPct val="0"/>
        </a:spcAft>
        <a:defRPr sz="2000">
          <a:solidFill>
            <a:schemeClr val="tx1"/>
          </a:solidFill>
          <a:latin typeface="Arial" pitchFamily="34" charset="0"/>
          <a:ea typeface="Arial" pitchFamily="-111" charset="0"/>
          <a:cs typeface="Arial" charset="0"/>
        </a:defRPr>
      </a:lvl3pPr>
      <a:lvl4pPr algn="l" rtl="0" eaLnBrk="0" fontAlgn="base" hangingPunct="0">
        <a:spcBef>
          <a:spcPct val="0"/>
        </a:spcBef>
        <a:spcAft>
          <a:spcPct val="0"/>
        </a:spcAft>
        <a:defRPr sz="2000">
          <a:solidFill>
            <a:schemeClr val="tx1"/>
          </a:solidFill>
          <a:latin typeface="Arial" pitchFamily="34" charset="0"/>
          <a:ea typeface="Arial" pitchFamily="-111" charset="0"/>
          <a:cs typeface="Arial" charset="0"/>
        </a:defRPr>
      </a:lvl4pPr>
      <a:lvl5pPr algn="l" rtl="0" eaLnBrk="0" fontAlgn="base" hangingPunct="0">
        <a:spcBef>
          <a:spcPct val="0"/>
        </a:spcBef>
        <a:spcAft>
          <a:spcPct val="0"/>
        </a:spcAft>
        <a:defRPr sz="2000">
          <a:solidFill>
            <a:schemeClr val="tx1"/>
          </a:solidFill>
          <a:latin typeface="Arial" pitchFamily="34" charset="0"/>
          <a:ea typeface="Arial" pitchFamily="-111" charset="0"/>
          <a:cs typeface="Arial" charset="0"/>
        </a:defRPr>
      </a:lvl5pPr>
      <a:lvl6pPr marL="457200" algn="l" rtl="0" fontAlgn="base">
        <a:lnSpc>
          <a:spcPct val="70000"/>
        </a:lnSpc>
        <a:spcBef>
          <a:spcPct val="0"/>
        </a:spcBef>
        <a:spcAft>
          <a:spcPct val="0"/>
        </a:spcAft>
        <a:defRPr sz="2400">
          <a:solidFill>
            <a:srgbClr val="FFFFFF"/>
          </a:solidFill>
          <a:latin typeface="Times" pitchFamily="18" charset="0"/>
          <a:cs typeface="Arial" charset="0"/>
        </a:defRPr>
      </a:lvl6pPr>
      <a:lvl7pPr marL="914400" algn="l" rtl="0" fontAlgn="base">
        <a:lnSpc>
          <a:spcPct val="70000"/>
        </a:lnSpc>
        <a:spcBef>
          <a:spcPct val="0"/>
        </a:spcBef>
        <a:spcAft>
          <a:spcPct val="0"/>
        </a:spcAft>
        <a:defRPr sz="2400">
          <a:solidFill>
            <a:srgbClr val="FFFFFF"/>
          </a:solidFill>
          <a:latin typeface="Times" pitchFamily="18" charset="0"/>
          <a:cs typeface="Arial" charset="0"/>
        </a:defRPr>
      </a:lvl7pPr>
      <a:lvl8pPr marL="1371600" algn="l" rtl="0" fontAlgn="base">
        <a:lnSpc>
          <a:spcPct val="70000"/>
        </a:lnSpc>
        <a:spcBef>
          <a:spcPct val="0"/>
        </a:spcBef>
        <a:spcAft>
          <a:spcPct val="0"/>
        </a:spcAft>
        <a:defRPr sz="2400">
          <a:solidFill>
            <a:srgbClr val="FFFFFF"/>
          </a:solidFill>
          <a:latin typeface="Times" pitchFamily="18" charset="0"/>
          <a:cs typeface="Arial" charset="0"/>
        </a:defRPr>
      </a:lvl8pPr>
      <a:lvl9pPr marL="1828800" algn="l" rtl="0" fontAlgn="base">
        <a:lnSpc>
          <a:spcPct val="70000"/>
        </a:lnSpc>
        <a:spcBef>
          <a:spcPct val="0"/>
        </a:spcBef>
        <a:spcAft>
          <a:spcPct val="0"/>
        </a:spcAft>
        <a:defRPr sz="2400">
          <a:solidFill>
            <a:srgbClr val="FFFFFF"/>
          </a:solidFill>
          <a:latin typeface="Times" pitchFamily="18" charset="0"/>
          <a:cs typeface="Arial" charset="0"/>
        </a:defRPr>
      </a:lvl9pPr>
    </p:titleStyle>
    <p:bodyStyle>
      <a:lvl1pPr marL="179388" indent="-179388" algn="l" rtl="0" eaLnBrk="0" fontAlgn="base" hangingPunct="0">
        <a:spcBef>
          <a:spcPct val="0"/>
        </a:spcBef>
        <a:spcAft>
          <a:spcPct val="0"/>
        </a:spcAft>
        <a:buClr>
          <a:schemeClr val="bg2"/>
        </a:buClr>
        <a:buFont typeface="Wingdings" pitchFamily="2" charset="2"/>
        <a:buChar char="§"/>
        <a:defRPr>
          <a:solidFill>
            <a:srgbClr val="002D50"/>
          </a:solidFill>
          <a:latin typeface="+mn-lt"/>
          <a:ea typeface="Arial" pitchFamily="-111" charset="0"/>
          <a:cs typeface="+mn-cs"/>
        </a:defRPr>
      </a:lvl1pPr>
      <a:lvl2pPr marL="536575" indent="-177800" algn="l" rtl="0" eaLnBrk="0" fontAlgn="base" hangingPunct="0">
        <a:spcBef>
          <a:spcPct val="0"/>
        </a:spcBef>
        <a:spcAft>
          <a:spcPct val="0"/>
        </a:spcAft>
        <a:buClr>
          <a:schemeClr val="bg2"/>
        </a:buClr>
        <a:buSzPct val="100000"/>
        <a:buFont typeface="Wingdings" pitchFamily="2" charset="2"/>
        <a:buChar char="§"/>
        <a:defRPr sz="1600">
          <a:solidFill>
            <a:srgbClr val="002D50"/>
          </a:solidFill>
          <a:latin typeface="+mn-lt"/>
          <a:ea typeface="Arial" pitchFamily="-111" charset="0"/>
          <a:cs typeface="+mn-cs"/>
        </a:defRPr>
      </a:lvl2pPr>
      <a:lvl3pPr marL="893763" indent="-177800" algn="l" rtl="0" eaLnBrk="0" fontAlgn="base" hangingPunct="0">
        <a:spcBef>
          <a:spcPct val="0"/>
        </a:spcBef>
        <a:spcAft>
          <a:spcPct val="0"/>
        </a:spcAft>
        <a:buClr>
          <a:schemeClr val="bg2"/>
        </a:buClr>
        <a:buFont typeface="Wingdings" pitchFamily="2" charset="2"/>
        <a:buChar char="§"/>
        <a:defRPr sz="1600">
          <a:solidFill>
            <a:srgbClr val="002D50"/>
          </a:solidFill>
          <a:latin typeface="+mn-lt"/>
          <a:ea typeface="Arial" pitchFamily="-111" charset="0"/>
          <a:cs typeface="+mn-cs"/>
        </a:defRPr>
      </a:lvl3pPr>
      <a:lvl4pPr marL="1252538" indent="-179388" algn="l" rtl="0" eaLnBrk="0" fontAlgn="base" hangingPunct="0">
        <a:spcBef>
          <a:spcPct val="0"/>
        </a:spcBef>
        <a:spcAft>
          <a:spcPct val="0"/>
        </a:spcAft>
        <a:buClr>
          <a:schemeClr val="bg2"/>
        </a:buClr>
        <a:buFont typeface="Wingdings" pitchFamily="2" charset="2"/>
        <a:buChar char="§"/>
        <a:defRPr sz="1400">
          <a:solidFill>
            <a:srgbClr val="002D50"/>
          </a:solidFill>
          <a:latin typeface="+mn-lt"/>
          <a:ea typeface="Arial" pitchFamily="-111" charset="0"/>
          <a:cs typeface="+mn-cs"/>
        </a:defRPr>
      </a:lvl4pPr>
      <a:lvl5pPr marL="1609725" indent="-177800" algn="l" rtl="0" eaLnBrk="0" fontAlgn="base" hangingPunct="0">
        <a:spcBef>
          <a:spcPct val="0"/>
        </a:spcBef>
        <a:spcAft>
          <a:spcPct val="0"/>
        </a:spcAft>
        <a:buClr>
          <a:schemeClr val="bg2"/>
        </a:buClr>
        <a:buFont typeface="Wingdings" pitchFamily="2" charset="2"/>
        <a:buChar char="§"/>
        <a:defRPr sz="1400">
          <a:solidFill>
            <a:srgbClr val="002D50"/>
          </a:solidFill>
          <a:latin typeface="+mn-lt"/>
          <a:ea typeface="Arial" pitchFamily="-111" charset="0"/>
          <a:cs typeface="+mn-cs"/>
        </a:defRPr>
      </a:lvl5pPr>
      <a:lvl6pPr marL="2066925" indent="-177800" algn="l" rtl="0" fontAlgn="base">
        <a:spcBef>
          <a:spcPct val="0"/>
        </a:spcBef>
        <a:spcAft>
          <a:spcPct val="0"/>
        </a:spcAft>
        <a:buClr>
          <a:schemeClr val="bg2"/>
        </a:buClr>
        <a:buFont typeface="Wingdings" pitchFamily="2" charset="2"/>
        <a:buChar char="§"/>
        <a:defRPr sz="1000">
          <a:solidFill>
            <a:srgbClr val="002D50"/>
          </a:solidFill>
          <a:latin typeface="+mn-lt"/>
          <a:cs typeface="+mn-cs"/>
        </a:defRPr>
      </a:lvl6pPr>
      <a:lvl7pPr marL="2524125" indent="-177800" algn="l" rtl="0" fontAlgn="base">
        <a:spcBef>
          <a:spcPct val="0"/>
        </a:spcBef>
        <a:spcAft>
          <a:spcPct val="0"/>
        </a:spcAft>
        <a:buClr>
          <a:schemeClr val="bg2"/>
        </a:buClr>
        <a:buFont typeface="Wingdings" pitchFamily="2" charset="2"/>
        <a:buChar char="§"/>
        <a:defRPr sz="1000">
          <a:solidFill>
            <a:srgbClr val="002D50"/>
          </a:solidFill>
          <a:latin typeface="+mn-lt"/>
          <a:cs typeface="+mn-cs"/>
        </a:defRPr>
      </a:lvl7pPr>
      <a:lvl8pPr marL="2981325" indent="-177800" algn="l" rtl="0" fontAlgn="base">
        <a:spcBef>
          <a:spcPct val="0"/>
        </a:spcBef>
        <a:spcAft>
          <a:spcPct val="0"/>
        </a:spcAft>
        <a:buClr>
          <a:schemeClr val="bg2"/>
        </a:buClr>
        <a:buFont typeface="Wingdings" pitchFamily="2" charset="2"/>
        <a:buChar char="§"/>
        <a:defRPr sz="1000">
          <a:solidFill>
            <a:srgbClr val="002D50"/>
          </a:solidFill>
          <a:latin typeface="+mn-lt"/>
          <a:cs typeface="+mn-cs"/>
        </a:defRPr>
      </a:lvl8pPr>
      <a:lvl9pPr marL="3438525" indent="-177800" algn="l" rtl="0" fontAlgn="base">
        <a:spcBef>
          <a:spcPct val="0"/>
        </a:spcBef>
        <a:spcAft>
          <a:spcPct val="0"/>
        </a:spcAft>
        <a:buClr>
          <a:schemeClr val="bg2"/>
        </a:buClr>
        <a:buFont typeface="Wingdings" pitchFamily="2" charset="2"/>
        <a:buChar char="§"/>
        <a:defRPr sz="1000">
          <a:solidFill>
            <a:srgbClr val="002D50"/>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6"/>
          <p:cNvSpPr>
            <a:spLocks noGrp="1" noChangeArrowheads="1"/>
          </p:cNvSpPr>
          <p:nvPr>
            <p:ph type="ctrTitle"/>
          </p:nvPr>
        </p:nvSpPr>
        <p:spPr>
          <a:xfrm>
            <a:off x="2482850" y="4273550"/>
            <a:ext cx="6138863" cy="1778000"/>
          </a:xfrm>
        </p:spPr>
        <p:txBody>
          <a:bodyPr/>
          <a:lstStyle/>
          <a:p>
            <a:pPr eaLnBrk="1" hangingPunct="1"/>
            <a:r>
              <a:rPr lang="de-CH" sz="1400" dirty="0">
                <a:solidFill>
                  <a:srgbClr val="1E62A7"/>
                </a:solidFill>
                <a:latin typeface="Verdana" pitchFamily="34" charset="0"/>
              </a:rPr>
              <a:t>Berufsmesse Rapperswil</a:t>
            </a:r>
            <a:br>
              <a:rPr lang="de-CH" sz="1400" dirty="0">
                <a:solidFill>
                  <a:srgbClr val="1E62A7"/>
                </a:solidFill>
                <a:latin typeface="Verdana" pitchFamily="34" charset="0"/>
              </a:rPr>
            </a:br>
            <a:br>
              <a:rPr lang="de-CH" sz="1400" dirty="0">
                <a:solidFill>
                  <a:srgbClr val="1E62A7"/>
                </a:solidFill>
                <a:latin typeface="Verdana" pitchFamily="34" charset="0"/>
              </a:rPr>
            </a:br>
            <a:br>
              <a:rPr lang="de-CH" sz="1400" dirty="0">
                <a:solidFill>
                  <a:srgbClr val="1E62A7"/>
                </a:solidFill>
                <a:latin typeface="Verdana" pitchFamily="34" charset="0"/>
              </a:rPr>
            </a:br>
            <a:r>
              <a:rPr lang="de-CH" sz="2000" b="1" dirty="0">
                <a:solidFill>
                  <a:srgbClr val="1E62A7"/>
                </a:solidFill>
                <a:latin typeface="Verdana" pitchFamily="34" charset="0"/>
              </a:rPr>
              <a:t>Berufsbild Recyclistin/Recyclist EFZ</a:t>
            </a:r>
            <a:br>
              <a:rPr lang="de-CH" sz="2000" b="1" dirty="0">
                <a:solidFill>
                  <a:srgbClr val="1E62A7"/>
                </a:solidFill>
                <a:latin typeface="Verdana" pitchFamily="34" charset="0"/>
              </a:rPr>
            </a:br>
            <a:br>
              <a:rPr lang="de-CH" sz="2000" dirty="0">
                <a:solidFill>
                  <a:srgbClr val="1E62A7"/>
                </a:solidFill>
                <a:latin typeface="Verdana" pitchFamily="34" charset="0"/>
              </a:rPr>
            </a:br>
            <a:br>
              <a:rPr lang="de-CH" sz="2000" dirty="0">
                <a:solidFill>
                  <a:srgbClr val="1E62A7"/>
                </a:solidFill>
                <a:latin typeface="Verdana" pitchFamily="34" charset="0"/>
              </a:rPr>
            </a:br>
            <a:endParaRPr lang="en-US" sz="1400" dirty="0">
              <a:solidFill>
                <a:srgbClr val="1E62A7"/>
              </a:solidFill>
              <a:latin typeface="Verdan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2"/>
          <p:cNvSpPr>
            <a:spLocks noGrp="1"/>
          </p:cNvSpPr>
          <p:nvPr>
            <p:ph type="title"/>
          </p:nvPr>
        </p:nvSpPr>
        <p:spPr/>
        <p:txBody>
          <a:bodyPr/>
          <a:lstStyle/>
          <a:p>
            <a:r>
              <a:rPr lang="de-CH" dirty="0"/>
              <a:t>Tätigkeit</a:t>
            </a:r>
          </a:p>
        </p:txBody>
      </p:sp>
      <p:sp>
        <p:nvSpPr>
          <p:cNvPr id="27651" name="Inhaltsplatzhalter 4"/>
          <p:cNvSpPr>
            <a:spLocks noGrp="1"/>
          </p:cNvSpPr>
          <p:nvPr>
            <p:ph idx="1"/>
          </p:nvPr>
        </p:nvSpPr>
        <p:spPr>
          <a:xfrm>
            <a:off x="349250" y="1719263"/>
            <a:ext cx="8272463" cy="4635500"/>
          </a:xfrm>
        </p:spPr>
        <p:txBody>
          <a:bodyPr/>
          <a:lstStyle/>
          <a:p>
            <a:pPr marL="355600" indent="-355600">
              <a:lnSpc>
                <a:spcPct val="150000"/>
              </a:lnSpc>
            </a:pPr>
            <a:r>
              <a:rPr lang="de-CH" dirty="0"/>
              <a:t>Recyclisten und Recyclistinnen verarbeiten Abfallstoffe zu Wertstoffen. </a:t>
            </a:r>
          </a:p>
          <a:p>
            <a:pPr marL="355600" indent="-355600">
              <a:lnSpc>
                <a:spcPct val="150000"/>
              </a:lnSpc>
            </a:pPr>
            <a:r>
              <a:rPr lang="de-CH" dirty="0"/>
              <a:t>Sie sortieren und lagern sie fachgerecht. </a:t>
            </a:r>
          </a:p>
          <a:p>
            <a:pPr marL="355600" indent="-355600">
              <a:lnSpc>
                <a:spcPct val="150000"/>
              </a:lnSpc>
            </a:pPr>
            <a:r>
              <a:rPr lang="de-CH" dirty="0"/>
              <a:t>Nach der Aufbereitung mit Maschinen und Werkzeugen verladen sie die Wertstoffe sicher und stellen sie für die Wiederverwertung bereit.</a:t>
            </a:r>
          </a:p>
          <a:p>
            <a:pPr marL="355600" indent="-355600">
              <a:lnSpc>
                <a:spcPct val="150000"/>
              </a:lnSpc>
            </a:pPr>
            <a:r>
              <a:rPr lang="de-CH" dirty="0"/>
              <a:t>Nebenprodukte entsorgen sie umweltgerecht.</a:t>
            </a:r>
          </a:p>
          <a:p>
            <a:pPr marL="342900" indent="-342900">
              <a:lnSpc>
                <a:spcPct val="150000"/>
              </a:lnSpc>
              <a:buFont typeface="Wingdings" pitchFamily="2" charset="2"/>
              <a:buNone/>
            </a:pPr>
            <a:endParaRPr lang="de-CH" dirty="0"/>
          </a:p>
          <a:p>
            <a:pPr marL="342900" indent="-342900">
              <a:buFont typeface="Wingdings" pitchFamily="2" charset="2"/>
              <a:buNone/>
            </a:pPr>
            <a:endParaRPr lang="de-CH" dirty="0"/>
          </a:p>
          <a:p>
            <a:pPr marL="342900" indent="-342900">
              <a:buFont typeface="Wingdings" pitchFamily="2" charset="2"/>
              <a:buNone/>
            </a:pPr>
            <a:endParaRPr lang="de-CH" dirty="0"/>
          </a:p>
          <a:p>
            <a:pPr marL="342900" indent="-342900">
              <a:buFont typeface="Wingdings" pitchFamily="2" charset="2"/>
              <a:buNone/>
            </a:pPr>
            <a:endParaRPr lang="de-CH" dirty="0"/>
          </a:p>
        </p:txBody>
      </p:sp>
      <p:pic>
        <p:nvPicPr>
          <p:cNvPr id="5" name="Picture 4" descr="http://www.r-suisse.ch/images/bild2.jpg"/>
          <p:cNvPicPr>
            <a:picLocks noChangeAspect="1" noChangeArrowheads="1"/>
          </p:cNvPicPr>
          <p:nvPr/>
        </p:nvPicPr>
        <p:blipFill>
          <a:blip r:embed="rId4" cstate="print"/>
          <a:srcRect/>
          <a:stretch>
            <a:fillRect/>
          </a:stretch>
        </p:blipFill>
        <p:spPr bwMode="auto">
          <a:xfrm>
            <a:off x="336550" y="0"/>
            <a:ext cx="1390650" cy="1190625"/>
          </a:xfrm>
          <a:prstGeom prst="rect">
            <a:avLst/>
          </a:prstGeom>
          <a:noFill/>
          <a:ln w="9525">
            <a:noFill/>
            <a:miter lim="800000"/>
            <a:headEnd/>
            <a:tailEnd/>
          </a:ln>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2"/>
          <p:cNvSpPr>
            <a:spLocks noGrp="1"/>
          </p:cNvSpPr>
          <p:nvPr>
            <p:ph type="title"/>
          </p:nvPr>
        </p:nvSpPr>
        <p:spPr/>
        <p:txBody>
          <a:bodyPr/>
          <a:lstStyle/>
          <a:p>
            <a:r>
              <a:rPr lang="de-CH" dirty="0"/>
              <a:t>Ausbildung</a:t>
            </a:r>
          </a:p>
        </p:txBody>
      </p:sp>
      <p:sp>
        <p:nvSpPr>
          <p:cNvPr id="27651" name="Inhaltsplatzhalter 4"/>
          <p:cNvSpPr>
            <a:spLocks noGrp="1"/>
          </p:cNvSpPr>
          <p:nvPr>
            <p:ph idx="1"/>
          </p:nvPr>
        </p:nvSpPr>
        <p:spPr>
          <a:xfrm>
            <a:off x="349250" y="1719263"/>
            <a:ext cx="8272463" cy="4635500"/>
          </a:xfrm>
        </p:spPr>
        <p:txBody>
          <a:bodyPr/>
          <a:lstStyle/>
          <a:p>
            <a:pPr marL="342900" indent="-342900">
              <a:lnSpc>
                <a:spcPct val="150000"/>
              </a:lnSpc>
              <a:buFont typeface="Wingdings" pitchFamily="2" charset="2"/>
              <a:buNone/>
              <a:tabLst>
                <a:tab pos="2151063" algn="l"/>
              </a:tabLst>
            </a:pPr>
            <a:r>
              <a:rPr lang="de-CH" b="1" dirty="0"/>
              <a:t>Dauer:</a:t>
            </a:r>
            <a:r>
              <a:rPr lang="de-CH" dirty="0"/>
              <a:t>	3 Jahre</a:t>
            </a:r>
          </a:p>
          <a:p>
            <a:pPr marL="342900" indent="-342900">
              <a:lnSpc>
                <a:spcPct val="150000"/>
              </a:lnSpc>
              <a:buFont typeface="Wingdings" pitchFamily="2" charset="2"/>
              <a:buNone/>
              <a:tabLst>
                <a:tab pos="2151063" algn="l"/>
              </a:tabLst>
            </a:pPr>
            <a:r>
              <a:rPr lang="de-CH" b="1" dirty="0"/>
              <a:t>Abschluss:</a:t>
            </a:r>
            <a:r>
              <a:rPr lang="de-CH" dirty="0"/>
              <a:t>	Recyclistin/Recyclist EFZ</a:t>
            </a:r>
          </a:p>
          <a:p>
            <a:pPr marL="342900" indent="-342900">
              <a:lnSpc>
                <a:spcPct val="150000"/>
              </a:lnSpc>
              <a:buFont typeface="Wingdings" pitchFamily="2" charset="2"/>
              <a:buNone/>
              <a:tabLst>
                <a:tab pos="2151063" algn="l"/>
              </a:tabLst>
            </a:pPr>
            <a:r>
              <a:rPr lang="de-CH" b="1" dirty="0"/>
              <a:t>Schule:</a:t>
            </a:r>
            <a:r>
              <a:rPr lang="de-CH" dirty="0"/>
              <a:t>	1 Tag pro Woche (im 2. Semester 2 Tage) in Horgen</a:t>
            </a:r>
          </a:p>
          <a:p>
            <a:pPr marL="342900" indent="-342900">
              <a:lnSpc>
                <a:spcPct val="150000"/>
              </a:lnSpc>
              <a:buFont typeface="Wingdings" pitchFamily="2" charset="2"/>
              <a:buNone/>
              <a:tabLst>
                <a:tab pos="2151063" algn="l"/>
              </a:tabLst>
            </a:pPr>
            <a:r>
              <a:rPr lang="de-CH" b="1" dirty="0" err="1"/>
              <a:t>Überbetr</a:t>
            </a:r>
            <a:r>
              <a:rPr lang="de-CH" b="1" dirty="0"/>
              <a:t>. Kurse:</a:t>
            </a:r>
            <a:r>
              <a:rPr lang="de-CH" dirty="0"/>
              <a:t>	17 Tage während den drei Lehrjahren</a:t>
            </a:r>
          </a:p>
          <a:p>
            <a:pPr marL="342900" indent="-342900">
              <a:lnSpc>
                <a:spcPct val="150000"/>
              </a:lnSpc>
              <a:buFont typeface="Wingdings" pitchFamily="2" charset="2"/>
              <a:buNone/>
              <a:tabLst>
                <a:tab pos="2151063" algn="l"/>
              </a:tabLst>
            </a:pPr>
            <a:r>
              <a:rPr lang="de-CH" b="1" dirty="0"/>
              <a:t>Berufsmatura:</a:t>
            </a:r>
            <a:r>
              <a:rPr lang="de-CH" dirty="0"/>
              <a:t>	möglich bei guten schulischen Leistungen</a:t>
            </a:r>
          </a:p>
          <a:p>
            <a:pPr marL="342900" indent="-342900">
              <a:lnSpc>
                <a:spcPct val="150000"/>
              </a:lnSpc>
              <a:buFont typeface="Wingdings" pitchFamily="2" charset="2"/>
              <a:buNone/>
            </a:pPr>
            <a:endParaRPr lang="de-CH" dirty="0"/>
          </a:p>
          <a:p>
            <a:pPr marL="342900" indent="-342900">
              <a:lnSpc>
                <a:spcPct val="150000"/>
              </a:lnSpc>
              <a:buFont typeface="Wingdings" pitchFamily="2" charset="2"/>
              <a:buNone/>
            </a:pPr>
            <a:endParaRPr lang="de-CH" dirty="0"/>
          </a:p>
          <a:p>
            <a:pPr marL="342900" indent="-342900">
              <a:buFont typeface="Wingdings" pitchFamily="2" charset="2"/>
              <a:buNone/>
            </a:pPr>
            <a:endParaRPr lang="de-CH" dirty="0"/>
          </a:p>
          <a:p>
            <a:pPr marL="342900" indent="-342900">
              <a:buFont typeface="Wingdings" pitchFamily="2" charset="2"/>
              <a:buNone/>
            </a:pPr>
            <a:endParaRPr lang="de-CH" dirty="0"/>
          </a:p>
          <a:p>
            <a:pPr marL="342900" indent="-342900">
              <a:buFont typeface="Wingdings" pitchFamily="2" charset="2"/>
              <a:buNone/>
            </a:pPr>
            <a:endParaRPr lang="de-CH" dirty="0"/>
          </a:p>
        </p:txBody>
      </p:sp>
      <p:pic>
        <p:nvPicPr>
          <p:cNvPr id="5" name="Picture 12" descr="http://www.r-suisse.ch/images/bild5.jpg"/>
          <p:cNvPicPr>
            <a:picLocks noChangeAspect="1" noChangeArrowheads="1"/>
          </p:cNvPicPr>
          <p:nvPr/>
        </p:nvPicPr>
        <p:blipFill>
          <a:blip r:embed="rId4" cstate="print"/>
          <a:srcRect/>
          <a:stretch>
            <a:fillRect/>
          </a:stretch>
        </p:blipFill>
        <p:spPr bwMode="auto">
          <a:xfrm>
            <a:off x="349250" y="0"/>
            <a:ext cx="1390650" cy="1190625"/>
          </a:xfrm>
          <a:prstGeom prst="rect">
            <a:avLst/>
          </a:prstGeom>
          <a:noFill/>
          <a:ln w="9525">
            <a:noFill/>
            <a:miter lim="800000"/>
            <a:headEnd/>
            <a:tailEnd/>
          </a:ln>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2"/>
          <p:cNvSpPr>
            <a:spLocks noGrp="1"/>
          </p:cNvSpPr>
          <p:nvPr>
            <p:ph type="title"/>
          </p:nvPr>
        </p:nvSpPr>
        <p:spPr/>
        <p:txBody>
          <a:bodyPr/>
          <a:lstStyle/>
          <a:p>
            <a:r>
              <a:rPr lang="de-CH" dirty="0"/>
              <a:t>Ausbildung</a:t>
            </a:r>
          </a:p>
        </p:txBody>
      </p:sp>
      <p:sp>
        <p:nvSpPr>
          <p:cNvPr id="27651" name="Inhaltsplatzhalter 4"/>
          <p:cNvSpPr>
            <a:spLocks noGrp="1"/>
          </p:cNvSpPr>
          <p:nvPr>
            <p:ph idx="1"/>
          </p:nvPr>
        </p:nvSpPr>
        <p:spPr>
          <a:xfrm>
            <a:off x="349250" y="1719263"/>
            <a:ext cx="8272463" cy="4635500"/>
          </a:xfrm>
        </p:spPr>
        <p:txBody>
          <a:bodyPr/>
          <a:lstStyle/>
          <a:p>
            <a:pPr marL="342900" indent="-342900">
              <a:lnSpc>
                <a:spcPct val="150000"/>
              </a:lnSpc>
              <a:buNone/>
            </a:pPr>
            <a:r>
              <a:rPr lang="de-CH" b="1" dirty="0"/>
              <a:t>Berufsbezogene Fächer</a:t>
            </a:r>
          </a:p>
          <a:p>
            <a:pPr marL="342900" indent="-342900">
              <a:lnSpc>
                <a:spcPct val="150000"/>
              </a:lnSpc>
            </a:pPr>
            <a:r>
              <a:rPr lang="de-CH" dirty="0" err="1"/>
              <a:t>Recyclieren</a:t>
            </a:r>
            <a:r>
              <a:rPr lang="de-CH" dirty="0"/>
              <a:t> von Wertstoffen</a:t>
            </a:r>
          </a:p>
          <a:p>
            <a:pPr marL="342900" indent="-342900">
              <a:lnSpc>
                <a:spcPct val="150000"/>
              </a:lnSpc>
            </a:pPr>
            <a:r>
              <a:rPr lang="de-CH" dirty="0"/>
              <a:t>Gestalten der Betriebsorganisation</a:t>
            </a:r>
          </a:p>
          <a:p>
            <a:pPr marL="342900" indent="-342900">
              <a:lnSpc>
                <a:spcPct val="150000"/>
              </a:lnSpc>
            </a:pPr>
            <a:r>
              <a:rPr lang="de-CH" dirty="0"/>
              <a:t>Sichern der Qualität</a:t>
            </a:r>
          </a:p>
          <a:p>
            <a:pPr marL="342900" indent="-342900">
              <a:lnSpc>
                <a:spcPct val="150000"/>
              </a:lnSpc>
            </a:pPr>
            <a:r>
              <a:rPr lang="de-CH" dirty="0"/>
              <a:t>Erhalt von Wertstoffen und Schützen der Umwelt</a:t>
            </a:r>
          </a:p>
          <a:p>
            <a:pPr marL="342900" indent="-342900">
              <a:lnSpc>
                <a:spcPct val="150000"/>
              </a:lnSpc>
            </a:pPr>
            <a:r>
              <a:rPr lang="de-CH" dirty="0"/>
              <a:t>Arbeitssicherheit und Gesundheitsschutz</a:t>
            </a:r>
          </a:p>
          <a:p>
            <a:pPr marL="342900" indent="-342900">
              <a:lnSpc>
                <a:spcPct val="150000"/>
              </a:lnSpc>
              <a:buFont typeface="Wingdings" pitchFamily="2" charset="2"/>
              <a:buNone/>
            </a:pPr>
            <a:endParaRPr lang="de-CH" dirty="0"/>
          </a:p>
          <a:p>
            <a:pPr marL="342900" indent="-342900">
              <a:buFont typeface="Wingdings" pitchFamily="2" charset="2"/>
              <a:buNone/>
            </a:pPr>
            <a:endParaRPr lang="de-CH" dirty="0"/>
          </a:p>
          <a:p>
            <a:pPr marL="342900" indent="-342900">
              <a:buFont typeface="Wingdings" pitchFamily="2" charset="2"/>
              <a:buNone/>
            </a:pPr>
            <a:endParaRPr lang="de-CH" dirty="0"/>
          </a:p>
          <a:p>
            <a:pPr marL="342900" indent="-342900">
              <a:buFont typeface="Wingdings" pitchFamily="2" charset="2"/>
              <a:buNone/>
            </a:pPr>
            <a:endParaRPr lang="de-CH" dirty="0"/>
          </a:p>
        </p:txBody>
      </p:sp>
      <p:pic>
        <p:nvPicPr>
          <p:cNvPr id="27652" name="Picture 10" descr="http://www.r-suisse.ch/images/bild6.jpg"/>
          <p:cNvPicPr>
            <a:picLocks noChangeAspect="1" noChangeArrowheads="1"/>
          </p:cNvPicPr>
          <p:nvPr/>
        </p:nvPicPr>
        <p:blipFill>
          <a:blip r:embed="rId4" cstate="print"/>
          <a:srcRect/>
          <a:stretch>
            <a:fillRect/>
          </a:stretch>
        </p:blipFill>
        <p:spPr bwMode="auto">
          <a:xfrm>
            <a:off x="336550" y="0"/>
            <a:ext cx="1390650" cy="1190625"/>
          </a:xfrm>
          <a:prstGeom prst="rect">
            <a:avLst/>
          </a:prstGeom>
          <a:noFill/>
          <a:ln w="9525">
            <a:noFill/>
            <a:miter lim="800000"/>
            <a:headEnd/>
            <a:tailEnd/>
          </a:ln>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uppieren 34"/>
          <p:cNvGrpSpPr>
            <a:grpSpLocks/>
          </p:cNvGrpSpPr>
          <p:nvPr/>
        </p:nvGrpSpPr>
        <p:grpSpPr bwMode="auto">
          <a:xfrm>
            <a:off x="171450" y="1562100"/>
            <a:ext cx="8118475" cy="4176713"/>
            <a:chOff x="503238" y="1719263"/>
            <a:chExt cx="8118475" cy="4176712"/>
          </a:xfrm>
        </p:grpSpPr>
        <p:sp>
          <p:nvSpPr>
            <p:cNvPr id="28676" name="AutoShape 6"/>
            <p:cNvSpPr>
              <a:spLocks noChangeArrowheads="1"/>
            </p:cNvSpPr>
            <p:nvPr/>
          </p:nvSpPr>
          <p:spPr bwMode="auto">
            <a:xfrm>
              <a:off x="1492250" y="2079625"/>
              <a:ext cx="1655763" cy="792163"/>
            </a:xfrm>
            <a:prstGeom prst="homePlate">
              <a:avLst>
                <a:gd name="adj" fmla="val 52254"/>
              </a:avLst>
            </a:prstGeom>
            <a:solidFill>
              <a:srgbClr val="EFAE57"/>
            </a:solidFill>
            <a:ln w="9525">
              <a:solidFill>
                <a:schemeClr val="tx1"/>
              </a:solidFill>
              <a:miter lim="800000"/>
              <a:headEnd/>
              <a:tailEnd/>
            </a:ln>
          </p:spPr>
          <p:txBody>
            <a:bodyPr wrap="none" anchor="ctr"/>
            <a:lstStyle/>
            <a:p>
              <a:pPr algn="ctr"/>
              <a:r>
                <a:rPr lang="de-CH"/>
                <a:t>Annahme</a:t>
              </a:r>
            </a:p>
          </p:txBody>
        </p:sp>
        <p:sp>
          <p:nvSpPr>
            <p:cNvPr id="28677" name="AutoShape 8"/>
            <p:cNvSpPr>
              <a:spLocks noChangeArrowheads="1"/>
            </p:cNvSpPr>
            <p:nvPr/>
          </p:nvSpPr>
          <p:spPr bwMode="auto">
            <a:xfrm>
              <a:off x="2789238" y="2079625"/>
              <a:ext cx="1727200" cy="792163"/>
            </a:xfrm>
            <a:prstGeom prst="chevron">
              <a:avLst>
                <a:gd name="adj" fmla="val 54509"/>
              </a:avLst>
            </a:prstGeom>
            <a:solidFill>
              <a:srgbClr val="EFEC5A"/>
            </a:solidFill>
            <a:ln w="9525">
              <a:solidFill>
                <a:schemeClr val="tx1"/>
              </a:solidFill>
              <a:miter lim="800000"/>
              <a:headEnd/>
              <a:tailEnd/>
            </a:ln>
          </p:spPr>
          <p:txBody>
            <a:bodyPr wrap="none" anchor="ctr"/>
            <a:lstStyle/>
            <a:p>
              <a:pPr algn="ctr"/>
              <a:r>
                <a:rPr lang="de-CH"/>
                <a:t>Triage</a:t>
              </a:r>
            </a:p>
          </p:txBody>
        </p:sp>
        <p:sp>
          <p:nvSpPr>
            <p:cNvPr id="28678" name="AutoShape 10"/>
            <p:cNvSpPr>
              <a:spLocks noChangeArrowheads="1"/>
            </p:cNvSpPr>
            <p:nvPr/>
          </p:nvSpPr>
          <p:spPr bwMode="auto">
            <a:xfrm>
              <a:off x="4156075" y="2079625"/>
              <a:ext cx="1727200" cy="792163"/>
            </a:xfrm>
            <a:prstGeom prst="chevron">
              <a:avLst>
                <a:gd name="adj" fmla="val 54509"/>
              </a:avLst>
            </a:prstGeom>
            <a:solidFill>
              <a:srgbClr val="C6F159"/>
            </a:solidFill>
            <a:ln w="9525">
              <a:solidFill>
                <a:schemeClr val="tx1"/>
              </a:solidFill>
              <a:miter lim="800000"/>
              <a:headEnd/>
              <a:tailEnd/>
            </a:ln>
          </p:spPr>
          <p:txBody>
            <a:bodyPr wrap="none" anchor="ctr"/>
            <a:lstStyle/>
            <a:p>
              <a:pPr algn="ctr"/>
              <a:r>
                <a:rPr lang="de-CH"/>
                <a:t>     Lagerung </a:t>
              </a:r>
            </a:p>
          </p:txBody>
        </p:sp>
        <p:sp>
          <p:nvSpPr>
            <p:cNvPr id="28679" name="AutoShape 11"/>
            <p:cNvSpPr>
              <a:spLocks noChangeArrowheads="1"/>
            </p:cNvSpPr>
            <p:nvPr/>
          </p:nvSpPr>
          <p:spPr bwMode="auto">
            <a:xfrm>
              <a:off x="5524500" y="2079625"/>
              <a:ext cx="1727200" cy="792163"/>
            </a:xfrm>
            <a:prstGeom prst="chevron">
              <a:avLst>
                <a:gd name="adj" fmla="val 54509"/>
              </a:avLst>
            </a:prstGeom>
            <a:solidFill>
              <a:srgbClr val="59F1D4"/>
            </a:solidFill>
            <a:ln w="9525">
              <a:solidFill>
                <a:schemeClr val="tx1"/>
              </a:solidFill>
              <a:miter lim="800000"/>
              <a:headEnd/>
              <a:tailEnd/>
            </a:ln>
          </p:spPr>
          <p:txBody>
            <a:bodyPr wrap="none" anchor="ctr"/>
            <a:lstStyle/>
            <a:p>
              <a:pPr algn="ctr"/>
              <a:r>
                <a:rPr lang="de-CH"/>
                <a:t>Bear-</a:t>
              </a:r>
            </a:p>
            <a:p>
              <a:pPr algn="ctr"/>
              <a:r>
                <a:rPr lang="de-CH"/>
                <a:t>beitung</a:t>
              </a:r>
            </a:p>
          </p:txBody>
        </p:sp>
        <p:sp>
          <p:nvSpPr>
            <p:cNvPr id="28680" name="AutoShape 12"/>
            <p:cNvSpPr>
              <a:spLocks noChangeArrowheads="1"/>
            </p:cNvSpPr>
            <p:nvPr/>
          </p:nvSpPr>
          <p:spPr bwMode="auto">
            <a:xfrm>
              <a:off x="6892925" y="2079625"/>
              <a:ext cx="1727200" cy="792163"/>
            </a:xfrm>
            <a:prstGeom prst="chevron">
              <a:avLst>
                <a:gd name="adj" fmla="val 54509"/>
              </a:avLst>
            </a:prstGeom>
            <a:solidFill>
              <a:srgbClr val="59DFF1"/>
            </a:solidFill>
            <a:ln w="9525">
              <a:solidFill>
                <a:schemeClr val="tx1"/>
              </a:solidFill>
              <a:miter lim="800000"/>
              <a:headEnd/>
              <a:tailEnd/>
            </a:ln>
          </p:spPr>
          <p:txBody>
            <a:bodyPr wrap="none" anchor="ctr"/>
            <a:lstStyle/>
            <a:p>
              <a:pPr algn="ctr"/>
              <a:r>
                <a:rPr lang="de-CH"/>
                <a:t>Aus-</a:t>
              </a:r>
            </a:p>
            <a:p>
              <a:pPr algn="ctr"/>
              <a:r>
                <a:rPr lang="de-CH"/>
                <a:t>lieferung</a:t>
              </a:r>
            </a:p>
          </p:txBody>
        </p:sp>
        <p:grpSp>
          <p:nvGrpSpPr>
            <p:cNvPr id="28681" name="Group 21"/>
            <p:cNvGrpSpPr>
              <a:grpSpLocks/>
            </p:cNvGrpSpPr>
            <p:nvPr/>
          </p:nvGrpSpPr>
          <p:grpSpPr bwMode="auto">
            <a:xfrm>
              <a:off x="1492250" y="3303588"/>
              <a:ext cx="7129463" cy="792162"/>
              <a:chOff x="612" y="2069"/>
              <a:chExt cx="4491" cy="499"/>
            </a:xfrm>
          </p:grpSpPr>
          <p:sp>
            <p:nvSpPr>
              <p:cNvPr id="28699" name="AutoShape 13"/>
              <p:cNvSpPr>
                <a:spLocks noChangeArrowheads="1"/>
              </p:cNvSpPr>
              <p:nvPr/>
            </p:nvSpPr>
            <p:spPr bwMode="auto">
              <a:xfrm>
                <a:off x="612" y="2069"/>
                <a:ext cx="1043" cy="499"/>
              </a:xfrm>
              <a:prstGeom prst="homePlate">
                <a:avLst>
                  <a:gd name="adj" fmla="val 52255"/>
                </a:avLst>
              </a:prstGeom>
              <a:solidFill>
                <a:srgbClr val="F6A8F0"/>
              </a:solidFill>
              <a:ln w="9525">
                <a:solidFill>
                  <a:schemeClr val="tx1"/>
                </a:solidFill>
                <a:miter lim="800000"/>
                <a:headEnd/>
                <a:tailEnd/>
              </a:ln>
            </p:spPr>
            <p:txBody>
              <a:bodyPr wrap="none" anchor="ctr"/>
              <a:lstStyle/>
              <a:p>
                <a:pPr algn="ctr"/>
                <a:endParaRPr lang="de-DE"/>
              </a:p>
            </p:txBody>
          </p:sp>
          <p:sp>
            <p:nvSpPr>
              <p:cNvPr id="28700" name="AutoShape 14"/>
              <p:cNvSpPr>
                <a:spLocks noChangeArrowheads="1"/>
              </p:cNvSpPr>
              <p:nvPr/>
            </p:nvSpPr>
            <p:spPr bwMode="auto">
              <a:xfrm>
                <a:off x="4014" y="2069"/>
                <a:ext cx="1088" cy="499"/>
              </a:xfrm>
              <a:prstGeom prst="chevron">
                <a:avLst>
                  <a:gd name="adj" fmla="val 54509"/>
                </a:avLst>
              </a:prstGeom>
              <a:solidFill>
                <a:srgbClr val="F6A8F0"/>
              </a:solidFill>
              <a:ln w="9525">
                <a:solidFill>
                  <a:schemeClr val="tx1"/>
                </a:solidFill>
                <a:miter lim="800000"/>
                <a:headEnd/>
                <a:tailEnd/>
              </a:ln>
            </p:spPr>
            <p:txBody>
              <a:bodyPr wrap="none" anchor="ctr"/>
              <a:lstStyle/>
              <a:p>
                <a:pPr algn="ctr"/>
                <a:endParaRPr lang="de-DE"/>
              </a:p>
            </p:txBody>
          </p:sp>
          <p:sp>
            <p:nvSpPr>
              <p:cNvPr id="28701" name="AutoShape 16"/>
              <p:cNvSpPr>
                <a:spLocks noChangeArrowheads="1"/>
              </p:cNvSpPr>
              <p:nvPr/>
            </p:nvSpPr>
            <p:spPr bwMode="auto">
              <a:xfrm>
                <a:off x="612" y="2069"/>
                <a:ext cx="4491" cy="499"/>
              </a:xfrm>
              <a:prstGeom prst="chevron">
                <a:avLst>
                  <a:gd name="adj" fmla="val 225000"/>
                </a:avLst>
              </a:prstGeom>
              <a:solidFill>
                <a:srgbClr val="F6A8F0"/>
              </a:solidFill>
              <a:ln w="9525">
                <a:noFill/>
                <a:miter lim="800000"/>
                <a:headEnd/>
                <a:tailEnd/>
              </a:ln>
            </p:spPr>
            <p:txBody>
              <a:bodyPr wrap="none" anchor="ctr"/>
              <a:lstStyle/>
              <a:p>
                <a:pPr algn="ctr"/>
                <a:r>
                  <a:rPr lang="de-CH"/>
                  <a:t>Qualität</a:t>
                </a:r>
              </a:p>
            </p:txBody>
          </p:sp>
          <p:sp>
            <p:nvSpPr>
              <p:cNvPr id="28702" name="Rectangle 17"/>
              <p:cNvSpPr>
                <a:spLocks noChangeArrowheads="1"/>
              </p:cNvSpPr>
              <p:nvPr/>
            </p:nvSpPr>
            <p:spPr bwMode="auto">
              <a:xfrm>
                <a:off x="1474" y="2160"/>
                <a:ext cx="363" cy="272"/>
              </a:xfrm>
              <a:prstGeom prst="rect">
                <a:avLst/>
              </a:prstGeom>
              <a:solidFill>
                <a:srgbClr val="F6A8F0"/>
              </a:solidFill>
              <a:ln w="9525">
                <a:noFill/>
                <a:miter lim="800000"/>
                <a:headEnd/>
                <a:tailEnd/>
              </a:ln>
            </p:spPr>
            <p:txBody>
              <a:bodyPr wrap="none" anchor="ctr"/>
              <a:lstStyle/>
              <a:p>
                <a:endParaRPr lang="de-DE"/>
              </a:p>
            </p:txBody>
          </p:sp>
          <p:sp>
            <p:nvSpPr>
              <p:cNvPr id="28703" name="Line 19"/>
              <p:cNvSpPr>
                <a:spLocks noChangeShapeType="1"/>
              </p:cNvSpPr>
              <p:nvPr/>
            </p:nvSpPr>
            <p:spPr bwMode="auto">
              <a:xfrm>
                <a:off x="612" y="2069"/>
                <a:ext cx="4218" cy="0"/>
              </a:xfrm>
              <a:prstGeom prst="line">
                <a:avLst/>
              </a:prstGeom>
              <a:noFill/>
              <a:ln w="19050">
                <a:solidFill>
                  <a:schemeClr val="tx1"/>
                </a:solidFill>
                <a:round/>
                <a:headEnd/>
                <a:tailEnd/>
              </a:ln>
            </p:spPr>
            <p:txBody>
              <a:bodyPr/>
              <a:lstStyle/>
              <a:p>
                <a:endParaRPr lang="en-US"/>
              </a:p>
            </p:txBody>
          </p:sp>
          <p:sp>
            <p:nvSpPr>
              <p:cNvPr id="28704" name="Line 20"/>
              <p:cNvSpPr>
                <a:spLocks noChangeShapeType="1"/>
              </p:cNvSpPr>
              <p:nvPr/>
            </p:nvSpPr>
            <p:spPr bwMode="auto">
              <a:xfrm>
                <a:off x="612" y="2568"/>
                <a:ext cx="4218" cy="0"/>
              </a:xfrm>
              <a:prstGeom prst="line">
                <a:avLst/>
              </a:prstGeom>
              <a:noFill/>
              <a:ln w="19050">
                <a:solidFill>
                  <a:schemeClr val="tx1"/>
                </a:solidFill>
                <a:round/>
                <a:headEnd/>
                <a:tailEnd/>
              </a:ln>
            </p:spPr>
            <p:txBody>
              <a:bodyPr/>
              <a:lstStyle/>
              <a:p>
                <a:endParaRPr lang="en-US"/>
              </a:p>
            </p:txBody>
          </p:sp>
        </p:grpSp>
        <p:grpSp>
          <p:nvGrpSpPr>
            <p:cNvPr id="28682" name="Group 28"/>
            <p:cNvGrpSpPr>
              <a:grpSpLocks/>
            </p:cNvGrpSpPr>
            <p:nvPr/>
          </p:nvGrpSpPr>
          <p:grpSpPr bwMode="auto">
            <a:xfrm>
              <a:off x="1492250" y="4168775"/>
              <a:ext cx="7129463" cy="792163"/>
              <a:chOff x="612" y="2614"/>
              <a:chExt cx="4491" cy="499"/>
            </a:xfrm>
          </p:grpSpPr>
          <p:sp>
            <p:nvSpPr>
              <p:cNvPr id="28693" name="AutoShape 22"/>
              <p:cNvSpPr>
                <a:spLocks noChangeArrowheads="1"/>
              </p:cNvSpPr>
              <p:nvPr/>
            </p:nvSpPr>
            <p:spPr bwMode="auto">
              <a:xfrm>
                <a:off x="612" y="2614"/>
                <a:ext cx="1043" cy="499"/>
              </a:xfrm>
              <a:prstGeom prst="homePlate">
                <a:avLst>
                  <a:gd name="adj" fmla="val 52255"/>
                </a:avLst>
              </a:prstGeom>
              <a:solidFill>
                <a:srgbClr val="87CB6F"/>
              </a:solidFill>
              <a:ln w="9525">
                <a:solidFill>
                  <a:schemeClr val="tx1"/>
                </a:solidFill>
                <a:miter lim="800000"/>
                <a:headEnd/>
                <a:tailEnd/>
              </a:ln>
            </p:spPr>
            <p:txBody>
              <a:bodyPr wrap="none" anchor="ctr"/>
              <a:lstStyle/>
              <a:p>
                <a:pPr algn="ctr"/>
                <a:endParaRPr lang="de-DE"/>
              </a:p>
            </p:txBody>
          </p:sp>
          <p:sp>
            <p:nvSpPr>
              <p:cNvPr id="28694" name="AutoShape 23"/>
              <p:cNvSpPr>
                <a:spLocks noChangeArrowheads="1"/>
              </p:cNvSpPr>
              <p:nvPr/>
            </p:nvSpPr>
            <p:spPr bwMode="auto">
              <a:xfrm>
                <a:off x="4014" y="2614"/>
                <a:ext cx="1088" cy="499"/>
              </a:xfrm>
              <a:prstGeom prst="chevron">
                <a:avLst>
                  <a:gd name="adj" fmla="val 54509"/>
                </a:avLst>
              </a:prstGeom>
              <a:solidFill>
                <a:srgbClr val="87CB6F"/>
              </a:solidFill>
              <a:ln w="9525">
                <a:solidFill>
                  <a:schemeClr val="tx1"/>
                </a:solidFill>
                <a:miter lim="800000"/>
                <a:headEnd/>
                <a:tailEnd/>
              </a:ln>
            </p:spPr>
            <p:txBody>
              <a:bodyPr wrap="none" anchor="ctr"/>
              <a:lstStyle/>
              <a:p>
                <a:pPr algn="ctr"/>
                <a:endParaRPr lang="de-DE"/>
              </a:p>
            </p:txBody>
          </p:sp>
          <p:sp>
            <p:nvSpPr>
              <p:cNvPr id="28695" name="AutoShape 24"/>
              <p:cNvSpPr>
                <a:spLocks noChangeArrowheads="1"/>
              </p:cNvSpPr>
              <p:nvPr/>
            </p:nvSpPr>
            <p:spPr bwMode="auto">
              <a:xfrm>
                <a:off x="612" y="2614"/>
                <a:ext cx="4491" cy="499"/>
              </a:xfrm>
              <a:prstGeom prst="chevron">
                <a:avLst>
                  <a:gd name="adj" fmla="val 225000"/>
                </a:avLst>
              </a:prstGeom>
              <a:solidFill>
                <a:srgbClr val="87CB6F"/>
              </a:solidFill>
              <a:ln w="9525">
                <a:noFill/>
                <a:miter lim="800000"/>
                <a:headEnd/>
                <a:tailEnd/>
              </a:ln>
            </p:spPr>
            <p:txBody>
              <a:bodyPr wrap="none" anchor="ctr"/>
              <a:lstStyle/>
              <a:p>
                <a:pPr algn="ctr"/>
                <a:r>
                  <a:rPr lang="de-CH"/>
                  <a:t>Umwelt</a:t>
                </a:r>
              </a:p>
            </p:txBody>
          </p:sp>
          <p:sp>
            <p:nvSpPr>
              <p:cNvPr id="28696" name="Rectangle 25"/>
              <p:cNvSpPr>
                <a:spLocks noChangeArrowheads="1"/>
              </p:cNvSpPr>
              <p:nvPr/>
            </p:nvSpPr>
            <p:spPr bwMode="auto">
              <a:xfrm>
                <a:off x="1474" y="2705"/>
                <a:ext cx="363" cy="272"/>
              </a:xfrm>
              <a:prstGeom prst="rect">
                <a:avLst/>
              </a:prstGeom>
              <a:solidFill>
                <a:srgbClr val="87CB6F"/>
              </a:solidFill>
              <a:ln w="9525">
                <a:noFill/>
                <a:miter lim="800000"/>
                <a:headEnd/>
                <a:tailEnd/>
              </a:ln>
            </p:spPr>
            <p:txBody>
              <a:bodyPr wrap="none" anchor="ctr"/>
              <a:lstStyle/>
              <a:p>
                <a:endParaRPr lang="de-DE"/>
              </a:p>
            </p:txBody>
          </p:sp>
          <p:sp>
            <p:nvSpPr>
              <p:cNvPr id="28697" name="Line 26"/>
              <p:cNvSpPr>
                <a:spLocks noChangeShapeType="1"/>
              </p:cNvSpPr>
              <p:nvPr/>
            </p:nvSpPr>
            <p:spPr bwMode="auto">
              <a:xfrm>
                <a:off x="612" y="2614"/>
                <a:ext cx="4218" cy="0"/>
              </a:xfrm>
              <a:prstGeom prst="line">
                <a:avLst/>
              </a:prstGeom>
              <a:noFill/>
              <a:ln w="19050">
                <a:solidFill>
                  <a:schemeClr val="tx1"/>
                </a:solidFill>
                <a:round/>
                <a:headEnd/>
                <a:tailEnd/>
              </a:ln>
            </p:spPr>
            <p:txBody>
              <a:bodyPr/>
              <a:lstStyle/>
              <a:p>
                <a:endParaRPr lang="en-US"/>
              </a:p>
            </p:txBody>
          </p:sp>
          <p:sp>
            <p:nvSpPr>
              <p:cNvPr id="28698" name="Line 27"/>
              <p:cNvSpPr>
                <a:spLocks noChangeShapeType="1"/>
              </p:cNvSpPr>
              <p:nvPr/>
            </p:nvSpPr>
            <p:spPr bwMode="auto">
              <a:xfrm>
                <a:off x="612" y="3113"/>
                <a:ext cx="4218" cy="0"/>
              </a:xfrm>
              <a:prstGeom prst="line">
                <a:avLst/>
              </a:prstGeom>
              <a:noFill/>
              <a:ln w="19050">
                <a:solidFill>
                  <a:schemeClr val="tx1"/>
                </a:solidFill>
                <a:round/>
                <a:headEnd/>
                <a:tailEnd/>
              </a:ln>
            </p:spPr>
            <p:txBody>
              <a:bodyPr/>
              <a:lstStyle/>
              <a:p>
                <a:endParaRPr lang="en-US"/>
              </a:p>
            </p:txBody>
          </p:sp>
        </p:grpSp>
        <p:grpSp>
          <p:nvGrpSpPr>
            <p:cNvPr id="28683" name="Group 35"/>
            <p:cNvGrpSpPr>
              <a:grpSpLocks/>
            </p:cNvGrpSpPr>
            <p:nvPr/>
          </p:nvGrpSpPr>
          <p:grpSpPr bwMode="auto">
            <a:xfrm>
              <a:off x="1492250" y="5032375"/>
              <a:ext cx="7129463" cy="792163"/>
              <a:chOff x="612" y="3158"/>
              <a:chExt cx="4491" cy="499"/>
            </a:xfrm>
          </p:grpSpPr>
          <p:sp>
            <p:nvSpPr>
              <p:cNvPr id="28687" name="AutoShape 29"/>
              <p:cNvSpPr>
                <a:spLocks noChangeArrowheads="1"/>
              </p:cNvSpPr>
              <p:nvPr/>
            </p:nvSpPr>
            <p:spPr bwMode="auto">
              <a:xfrm>
                <a:off x="612" y="3158"/>
                <a:ext cx="1043" cy="499"/>
              </a:xfrm>
              <a:prstGeom prst="homePlate">
                <a:avLst>
                  <a:gd name="adj" fmla="val 52255"/>
                </a:avLst>
              </a:prstGeom>
              <a:solidFill>
                <a:srgbClr val="E65E54"/>
              </a:solidFill>
              <a:ln w="9525">
                <a:solidFill>
                  <a:schemeClr val="tx1"/>
                </a:solidFill>
                <a:miter lim="800000"/>
                <a:headEnd/>
                <a:tailEnd/>
              </a:ln>
            </p:spPr>
            <p:txBody>
              <a:bodyPr wrap="none" anchor="ctr"/>
              <a:lstStyle/>
              <a:p>
                <a:pPr algn="ctr"/>
                <a:endParaRPr lang="de-DE"/>
              </a:p>
            </p:txBody>
          </p:sp>
          <p:sp>
            <p:nvSpPr>
              <p:cNvPr id="28688" name="AutoShape 30"/>
              <p:cNvSpPr>
                <a:spLocks noChangeArrowheads="1"/>
              </p:cNvSpPr>
              <p:nvPr/>
            </p:nvSpPr>
            <p:spPr bwMode="auto">
              <a:xfrm>
                <a:off x="4014" y="3158"/>
                <a:ext cx="1088" cy="499"/>
              </a:xfrm>
              <a:prstGeom prst="chevron">
                <a:avLst>
                  <a:gd name="adj" fmla="val 54509"/>
                </a:avLst>
              </a:prstGeom>
              <a:solidFill>
                <a:srgbClr val="E65E54"/>
              </a:solidFill>
              <a:ln w="9525">
                <a:solidFill>
                  <a:schemeClr val="tx1"/>
                </a:solidFill>
                <a:miter lim="800000"/>
                <a:headEnd/>
                <a:tailEnd/>
              </a:ln>
            </p:spPr>
            <p:txBody>
              <a:bodyPr wrap="none" anchor="ctr"/>
              <a:lstStyle/>
              <a:p>
                <a:pPr algn="ctr"/>
                <a:endParaRPr lang="de-DE"/>
              </a:p>
            </p:txBody>
          </p:sp>
          <p:sp>
            <p:nvSpPr>
              <p:cNvPr id="28689" name="AutoShape 31"/>
              <p:cNvSpPr>
                <a:spLocks noChangeArrowheads="1"/>
              </p:cNvSpPr>
              <p:nvPr/>
            </p:nvSpPr>
            <p:spPr bwMode="auto">
              <a:xfrm>
                <a:off x="612" y="3158"/>
                <a:ext cx="4491" cy="499"/>
              </a:xfrm>
              <a:prstGeom prst="chevron">
                <a:avLst>
                  <a:gd name="adj" fmla="val 225000"/>
                </a:avLst>
              </a:prstGeom>
              <a:solidFill>
                <a:srgbClr val="E65E54"/>
              </a:solidFill>
              <a:ln w="9525">
                <a:noFill/>
                <a:miter lim="800000"/>
                <a:headEnd/>
                <a:tailEnd/>
              </a:ln>
            </p:spPr>
            <p:txBody>
              <a:bodyPr wrap="none" anchor="ctr"/>
              <a:lstStyle/>
              <a:p>
                <a:pPr algn="ctr"/>
                <a:r>
                  <a:rPr lang="de-CH"/>
                  <a:t>Sicherheit</a:t>
                </a:r>
              </a:p>
            </p:txBody>
          </p:sp>
          <p:sp>
            <p:nvSpPr>
              <p:cNvPr id="28690" name="Rectangle 32"/>
              <p:cNvSpPr>
                <a:spLocks noChangeArrowheads="1"/>
              </p:cNvSpPr>
              <p:nvPr/>
            </p:nvSpPr>
            <p:spPr bwMode="auto">
              <a:xfrm>
                <a:off x="1474" y="3249"/>
                <a:ext cx="363" cy="272"/>
              </a:xfrm>
              <a:prstGeom prst="rect">
                <a:avLst/>
              </a:prstGeom>
              <a:solidFill>
                <a:srgbClr val="E65E54"/>
              </a:solidFill>
              <a:ln w="9525">
                <a:noFill/>
                <a:miter lim="800000"/>
                <a:headEnd/>
                <a:tailEnd/>
              </a:ln>
            </p:spPr>
            <p:txBody>
              <a:bodyPr wrap="none" anchor="ctr"/>
              <a:lstStyle/>
              <a:p>
                <a:endParaRPr lang="de-DE"/>
              </a:p>
            </p:txBody>
          </p:sp>
          <p:sp>
            <p:nvSpPr>
              <p:cNvPr id="28691" name="Line 33"/>
              <p:cNvSpPr>
                <a:spLocks noChangeShapeType="1"/>
              </p:cNvSpPr>
              <p:nvPr/>
            </p:nvSpPr>
            <p:spPr bwMode="auto">
              <a:xfrm>
                <a:off x="612" y="3158"/>
                <a:ext cx="4218" cy="0"/>
              </a:xfrm>
              <a:prstGeom prst="line">
                <a:avLst/>
              </a:prstGeom>
              <a:noFill/>
              <a:ln w="19050">
                <a:solidFill>
                  <a:schemeClr val="tx1"/>
                </a:solidFill>
                <a:round/>
                <a:headEnd/>
                <a:tailEnd/>
              </a:ln>
            </p:spPr>
            <p:txBody>
              <a:bodyPr/>
              <a:lstStyle/>
              <a:p>
                <a:endParaRPr lang="en-US"/>
              </a:p>
            </p:txBody>
          </p:sp>
          <p:sp>
            <p:nvSpPr>
              <p:cNvPr id="28692" name="Line 34"/>
              <p:cNvSpPr>
                <a:spLocks noChangeShapeType="1"/>
              </p:cNvSpPr>
              <p:nvPr/>
            </p:nvSpPr>
            <p:spPr bwMode="auto">
              <a:xfrm>
                <a:off x="612" y="3657"/>
                <a:ext cx="4218" cy="0"/>
              </a:xfrm>
              <a:prstGeom prst="line">
                <a:avLst/>
              </a:prstGeom>
              <a:noFill/>
              <a:ln w="19050">
                <a:solidFill>
                  <a:schemeClr val="tx1"/>
                </a:solidFill>
                <a:round/>
                <a:headEnd/>
                <a:tailEnd/>
              </a:ln>
            </p:spPr>
            <p:txBody>
              <a:bodyPr/>
              <a:lstStyle/>
              <a:p>
                <a:endParaRPr lang="en-US"/>
              </a:p>
            </p:txBody>
          </p:sp>
        </p:grpSp>
        <p:sp>
          <p:nvSpPr>
            <p:cNvPr id="28684" name="Text Box 36"/>
            <p:cNvSpPr txBox="1">
              <a:spLocks noChangeArrowheads="1"/>
            </p:cNvSpPr>
            <p:nvPr/>
          </p:nvSpPr>
          <p:spPr bwMode="auto">
            <a:xfrm>
              <a:off x="503238" y="2079625"/>
              <a:ext cx="871537" cy="3816350"/>
            </a:xfrm>
            <a:prstGeom prst="rect">
              <a:avLst/>
            </a:prstGeom>
            <a:noFill/>
            <a:ln w="9525">
              <a:noFill/>
              <a:miter lim="800000"/>
              <a:headEnd/>
              <a:tailEnd/>
            </a:ln>
          </p:spPr>
          <p:txBody>
            <a:bodyPr vert="eaVert">
              <a:spAutoFit/>
            </a:bodyPr>
            <a:lstStyle/>
            <a:p>
              <a:pPr>
                <a:spcBef>
                  <a:spcPct val="50000"/>
                </a:spcBef>
              </a:pPr>
              <a:r>
                <a:rPr lang="de-CH"/>
                <a:t>Metall, Stahl, Biostoffe, Bauschutt</a:t>
              </a:r>
            </a:p>
            <a:p>
              <a:pPr>
                <a:spcBef>
                  <a:spcPct val="50000"/>
                </a:spcBef>
              </a:pPr>
              <a:r>
                <a:rPr lang="de-CH"/>
                <a:t>Papier, Glas, Kunststoffe, Elektro,…</a:t>
              </a:r>
            </a:p>
          </p:txBody>
        </p:sp>
        <p:sp>
          <p:nvSpPr>
            <p:cNvPr id="28685" name="Text Box 37"/>
            <p:cNvSpPr txBox="1">
              <a:spLocks noChangeArrowheads="1"/>
            </p:cNvSpPr>
            <p:nvPr/>
          </p:nvSpPr>
          <p:spPr bwMode="auto">
            <a:xfrm>
              <a:off x="3003550" y="1719263"/>
              <a:ext cx="3803650" cy="366712"/>
            </a:xfrm>
            <a:prstGeom prst="rect">
              <a:avLst/>
            </a:prstGeom>
            <a:noFill/>
            <a:ln w="9525">
              <a:noFill/>
              <a:miter lim="800000"/>
              <a:headEnd/>
              <a:tailEnd/>
            </a:ln>
          </p:spPr>
          <p:txBody>
            <a:bodyPr wrap="none">
              <a:spAutoFit/>
            </a:bodyPr>
            <a:lstStyle/>
            <a:p>
              <a:r>
                <a:rPr lang="de-CH"/>
                <a:t>P      r      o      z      e      s      s      e</a:t>
              </a:r>
            </a:p>
          </p:txBody>
        </p:sp>
        <p:sp>
          <p:nvSpPr>
            <p:cNvPr id="28686" name="Text Box 38"/>
            <p:cNvSpPr txBox="1">
              <a:spLocks noChangeArrowheads="1"/>
            </p:cNvSpPr>
            <p:nvPr/>
          </p:nvSpPr>
          <p:spPr bwMode="auto">
            <a:xfrm>
              <a:off x="2716213" y="2943225"/>
              <a:ext cx="4400550" cy="366713"/>
            </a:xfrm>
            <a:prstGeom prst="rect">
              <a:avLst/>
            </a:prstGeom>
            <a:noFill/>
            <a:ln w="9525">
              <a:noFill/>
              <a:miter lim="800000"/>
              <a:headEnd/>
              <a:tailEnd/>
            </a:ln>
          </p:spPr>
          <p:txBody>
            <a:bodyPr wrap="none">
              <a:spAutoFit/>
            </a:bodyPr>
            <a:lstStyle/>
            <a:p>
              <a:r>
                <a:rPr lang="de-CH"/>
                <a:t>R  a  h  m  e  n  b  e  d  i  n  g  u  n  g  e  n</a:t>
              </a:r>
            </a:p>
          </p:txBody>
        </p:sp>
      </p:grpSp>
      <p:sp>
        <p:nvSpPr>
          <p:cNvPr id="28675" name="Titel 2"/>
          <p:cNvSpPr>
            <a:spLocks noGrp="1"/>
          </p:cNvSpPr>
          <p:nvPr>
            <p:ph type="title"/>
          </p:nvPr>
        </p:nvSpPr>
        <p:spPr>
          <a:xfrm>
            <a:off x="2082800" y="361950"/>
            <a:ext cx="5422900" cy="577850"/>
          </a:xfrm>
        </p:spPr>
        <p:txBody>
          <a:bodyPr/>
          <a:lstStyle/>
          <a:p>
            <a:r>
              <a:rPr lang="de-CH"/>
              <a:t>Aufbau der Ausbildung nach Prozessen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2"/>
          <p:cNvSpPr>
            <a:spLocks noGrp="1"/>
          </p:cNvSpPr>
          <p:nvPr>
            <p:ph type="title"/>
          </p:nvPr>
        </p:nvSpPr>
        <p:spPr/>
        <p:txBody>
          <a:bodyPr/>
          <a:lstStyle/>
          <a:p>
            <a:r>
              <a:rPr lang="de-CH"/>
              <a:t>Erweiterung der Wertstoffe</a:t>
            </a:r>
          </a:p>
        </p:txBody>
      </p:sp>
      <p:sp>
        <p:nvSpPr>
          <p:cNvPr id="27651" name="Inhaltsplatzhalter 4"/>
          <p:cNvSpPr>
            <a:spLocks noGrp="1"/>
          </p:cNvSpPr>
          <p:nvPr>
            <p:ph idx="1"/>
          </p:nvPr>
        </p:nvSpPr>
        <p:spPr>
          <a:xfrm>
            <a:off x="349250" y="1719263"/>
            <a:ext cx="8272463" cy="4635500"/>
          </a:xfrm>
        </p:spPr>
        <p:txBody>
          <a:bodyPr/>
          <a:lstStyle/>
          <a:p>
            <a:pPr marL="342900" indent="-342900">
              <a:lnSpc>
                <a:spcPct val="130000"/>
              </a:lnSpc>
              <a:buFont typeface="Wingdings" pitchFamily="2" charset="2"/>
              <a:buNone/>
            </a:pPr>
            <a:r>
              <a:rPr lang="de-CH" dirty="0"/>
              <a:t>Wertstoffe, welche bearbeitet werden:</a:t>
            </a:r>
          </a:p>
          <a:p>
            <a:pPr marL="342900" indent="-342900">
              <a:lnSpc>
                <a:spcPct val="130000"/>
              </a:lnSpc>
              <a:buFont typeface="Wingdings" pitchFamily="2" charset="2"/>
              <a:buNone/>
            </a:pPr>
            <a:endParaRPr lang="de-CH" dirty="0"/>
          </a:p>
          <a:p>
            <a:pPr marL="342900" indent="-342900">
              <a:lnSpc>
                <a:spcPct val="130000"/>
              </a:lnSpc>
            </a:pPr>
            <a:r>
              <a:rPr lang="de-CH" dirty="0"/>
              <a:t>Metalle und Legierungen</a:t>
            </a:r>
          </a:p>
          <a:p>
            <a:pPr marL="342900" indent="-342900">
              <a:lnSpc>
                <a:spcPct val="130000"/>
              </a:lnSpc>
            </a:pPr>
            <a:r>
              <a:rPr lang="de-CH" dirty="0"/>
              <a:t>Papier und Karton</a:t>
            </a:r>
          </a:p>
          <a:p>
            <a:pPr marL="342900" indent="-342900">
              <a:lnSpc>
                <a:spcPct val="130000"/>
              </a:lnSpc>
            </a:pPr>
            <a:r>
              <a:rPr lang="de-CH" dirty="0"/>
              <a:t>Bauabfälle</a:t>
            </a:r>
          </a:p>
          <a:p>
            <a:pPr marL="342900" indent="-342900">
              <a:lnSpc>
                <a:spcPct val="130000"/>
              </a:lnSpc>
            </a:pPr>
            <a:r>
              <a:rPr lang="de-CH" dirty="0"/>
              <a:t>Kunststoffe</a:t>
            </a:r>
          </a:p>
          <a:p>
            <a:pPr marL="342900" indent="-342900">
              <a:lnSpc>
                <a:spcPct val="130000"/>
              </a:lnSpc>
            </a:pPr>
            <a:r>
              <a:rPr lang="de-CH" dirty="0"/>
              <a:t>Elektro- und Elektronikschrott</a:t>
            </a:r>
          </a:p>
          <a:p>
            <a:pPr marL="342900" indent="-342900">
              <a:lnSpc>
                <a:spcPct val="130000"/>
              </a:lnSpc>
            </a:pPr>
            <a:r>
              <a:rPr lang="de-CH" dirty="0"/>
              <a:t>Glas</a:t>
            </a:r>
          </a:p>
          <a:p>
            <a:pPr marL="342900" indent="-342900">
              <a:lnSpc>
                <a:spcPct val="130000"/>
              </a:lnSpc>
            </a:pPr>
            <a:r>
              <a:rPr lang="de-CH" dirty="0"/>
              <a:t>Batterien und Akkumulatoren</a:t>
            </a:r>
          </a:p>
          <a:p>
            <a:pPr marL="342900" indent="-342900">
              <a:lnSpc>
                <a:spcPct val="130000"/>
              </a:lnSpc>
            </a:pPr>
            <a:r>
              <a:rPr lang="de-CH" dirty="0"/>
              <a:t>Textilien und Schuhe</a:t>
            </a:r>
          </a:p>
          <a:p>
            <a:pPr marL="342900" indent="-342900">
              <a:lnSpc>
                <a:spcPct val="130000"/>
              </a:lnSpc>
            </a:pPr>
            <a:r>
              <a:rPr lang="de-CH" dirty="0"/>
              <a:t>Haushaltaluminium</a:t>
            </a:r>
          </a:p>
          <a:p>
            <a:pPr marL="342900" indent="-342900">
              <a:lnSpc>
                <a:spcPct val="130000"/>
              </a:lnSpc>
            </a:pPr>
            <a:r>
              <a:rPr lang="de-CH" dirty="0"/>
              <a:t>Stahlblechverpackung (Weissblech)</a:t>
            </a:r>
          </a:p>
          <a:p>
            <a:pPr marL="342900" indent="-342900">
              <a:buFont typeface="Wingdings" pitchFamily="2" charset="2"/>
              <a:buNone/>
            </a:pPr>
            <a:endParaRPr lang="de-CH" dirty="0"/>
          </a:p>
          <a:p>
            <a:pPr marL="342900" indent="-342900">
              <a:buFont typeface="Wingdings" pitchFamily="2" charset="2"/>
              <a:buNone/>
            </a:pPr>
            <a:endParaRPr lang="de-CH" dirty="0"/>
          </a:p>
          <a:p>
            <a:pPr marL="342900" indent="-342900">
              <a:buFont typeface="Wingdings" pitchFamily="2" charset="2"/>
              <a:buNone/>
            </a:pPr>
            <a:endParaRPr lang="de-CH" dirty="0"/>
          </a:p>
          <a:p>
            <a:pPr marL="342900" indent="-342900">
              <a:buFont typeface="Wingdings" pitchFamily="2" charset="2"/>
              <a:buNone/>
            </a:pPr>
            <a:endParaRPr lang="de-CH" dirty="0"/>
          </a:p>
        </p:txBody>
      </p:sp>
      <p:pic>
        <p:nvPicPr>
          <p:cNvPr id="27652" name="Picture 10" descr="http://www.r-suisse.ch/images/bild6.jpg"/>
          <p:cNvPicPr>
            <a:picLocks noChangeAspect="1" noChangeArrowheads="1"/>
          </p:cNvPicPr>
          <p:nvPr/>
        </p:nvPicPr>
        <p:blipFill>
          <a:blip r:embed="rId4" cstate="print"/>
          <a:srcRect/>
          <a:stretch>
            <a:fillRect/>
          </a:stretch>
        </p:blipFill>
        <p:spPr bwMode="auto">
          <a:xfrm>
            <a:off x="336550" y="0"/>
            <a:ext cx="1390650" cy="1190625"/>
          </a:xfrm>
          <a:prstGeom prst="rect">
            <a:avLst/>
          </a:prstGeom>
          <a:noFill/>
          <a:ln w="9525">
            <a:noFill/>
            <a:miter lim="800000"/>
            <a:headEnd/>
            <a:tailEnd/>
          </a:ln>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2"/>
          <p:cNvSpPr>
            <a:spLocks noGrp="1"/>
          </p:cNvSpPr>
          <p:nvPr>
            <p:ph type="title"/>
          </p:nvPr>
        </p:nvSpPr>
        <p:spPr/>
        <p:txBody>
          <a:bodyPr/>
          <a:lstStyle/>
          <a:p>
            <a:r>
              <a:rPr lang="de-CH" dirty="0"/>
              <a:t>Überbetriebliche Kurse</a:t>
            </a:r>
          </a:p>
        </p:txBody>
      </p:sp>
      <p:pic>
        <p:nvPicPr>
          <p:cNvPr id="23555" name="Picture 4" descr="http://www.r-suisse.ch/images/bild2.jpg"/>
          <p:cNvPicPr>
            <a:picLocks noChangeAspect="1" noChangeArrowheads="1"/>
          </p:cNvPicPr>
          <p:nvPr/>
        </p:nvPicPr>
        <p:blipFill>
          <a:blip r:embed="rId4" cstate="print"/>
          <a:srcRect/>
          <a:stretch>
            <a:fillRect/>
          </a:stretch>
        </p:blipFill>
        <p:spPr bwMode="auto">
          <a:xfrm>
            <a:off x="336550" y="0"/>
            <a:ext cx="1390650" cy="1190625"/>
          </a:xfrm>
          <a:prstGeom prst="rect">
            <a:avLst/>
          </a:prstGeom>
          <a:noFill/>
          <a:ln w="9525">
            <a:noFill/>
            <a:miter lim="800000"/>
            <a:headEnd/>
            <a:tailEnd/>
          </a:ln>
        </p:spPr>
      </p:pic>
      <p:graphicFrame>
        <p:nvGraphicFramePr>
          <p:cNvPr id="6" name="Tabelle 5"/>
          <p:cNvGraphicFramePr>
            <a:graphicFrameLocks noGrp="1"/>
          </p:cNvGraphicFramePr>
          <p:nvPr>
            <p:extLst>
              <p:ext uri="{D42A27DB-BD31-4B8C-83A1-F6EECF244321}">
                <p14:modId xmlns:p14="http://schemas.microsoft.com/office/powerpoint/2010/main" val="3941493623"/>
              </p:ext>
            </p:extLst>
          </p:nvPr>
        </p:nvGraphicFramePr>
        <p:xfrm>
          <a:off x="341313" y="1719263"/>
          <a:ext cx="7246022" cy="3979618"/>
        </p:xfrm>
        <a:graphic>
          <a:graphicData uri="http://schemas.openxmlformats.org/drawingml/2006/table">
            <a:tbl>
              <a:tblPr/>
              <a:tblGrid>
                <a:gridCol w="1035332">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5130570">
                  <a:extLst>
                    <a:ext uri="{9D8B030D-6E8A-4147-A177-3AD203B41FA5}">
                      <a16:colId xmlns:a16="http://schemas.microsoft.com/office/drawing/2014/main" val="20002"/>
                    </a:ext>
                  </a:extLst>
                </a:gridCol>
              </a:tblGrid>
              <a:tr h="258763">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de-CH" sz="900" b="1" i="0" u="none" strike="noStrike" cap="none" normalizeH="0" baseline="0" dirty="0">
                          <a:ln>
                            <a:noFill/>
                          </a:ln>
                          <a:solidFill>
                            <a:schemeClr val="tx1"/>
                          </a:solidFill>
                          <a:effectLst/>
                          <a:latin typeface="Arial" pitchFamily="34" charset="0"/>
                          <a:cs typeface="Times New Roman" pitchFamily="18" charset="0"/>
                        </a:rPr>
                        <a:t>Durchführung</a:t>
                      </a:r>
                      <a:endParaRPr kumimoji="0" lang="en-US" sz="1000" b="0" i="0" u="none" strike="noStrike" cap="none" normalizeH="0" baseline="0" dirty="0">
                        <a:ln>
                          <a:noFill/>
                        </a:ln>
                        <a:solidFill>
                          <a:schemeClr val="tx1"/>
                        </a:solidFill>
                        <a:effectLst/>
                        <a:latin typeface="Arial"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de-CH" sz="900" b="1" i="0" u="none" strike="noStrike" cap="none" normalizeH="0" baseline="0">
                          <a:ln>
                            <a:noFill/>
                          </a:ln>
                          <a:solidFill>
                            <a:schemeClr val="tx1"/>
                          </a:solidFill>
                          <a:effectLst/>
                          <a:latin typeface="Arial" pitchFamily="34" charset="0"/>
                          <a:cs typeface="Times New Roman" pitchFamily="18" charset="0"/>
                        </a:rPr>
                        <a:t>Dauer</a:t>
                      </a:r>
                      <a:endParaRPr kumimoji="0" lang="en-US" sz="1000" b="0" i="0" u="none" strike="noStrike" cap="none" normalizeH="0" baseline="0">
                        <a:ln>
                          <a:noFill/>
                        </a:ln>
                        <a:solidFill>
                          <a:schemeClr val="tx1"/>
                        </a:solidFill>
                        <a:effectLst/>
                        <a:latin typeface="Arial"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de-CH" sz="900" b="1" i="0" u="none" strike="noStrike" cap="none" normalizeH="0" baseline="0">
                          <a:ln>
                            <a:noFill/>
                          </a:ln>
                          <a:solidFill>
                            <a:schemeClr val="tx1"/>
                          </a:solidFill>
                          <a:effectLst/>
                          <a:latin typeface="Arial" pitchFamily="34" charset="0"/>
                          <a:cs typeface="Times New Roman" pitchFamily="18" charset="0"/>
                        </a:rPr>
                        <a:t>Inhalte</a:t>
                      </a:r>
                      <a:endParaRPr kumimoji="0" lang="en-US" sz="1000" b="0" i="0" u="none" strike="noStrike" cap="none" normalizeH="0" baseline="0">
                        <a:ln>
                          <a:noFill/>
                        </a:ln>
                        <a:solidFill>
                          <a:schemeClr val="tx1"/>
                        </a:solidFill>
                        <a:effectLst/>
                        <a:latin typeface="Arial"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127158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de-CH" sz="1200" b="0" i="0" u="none" strike="noStrike" cap="none" normalizeH="0" baseline="0" dirty="0">
                          <a:ln>
                            <a:noFill/>
                          </a:ln>
                          <a:solidFill>
                            <a:schemeClr val="tx1"/>
                          </a:solidFill>
                          <a:effectLst/>
                          <a:latin typeface="Arial" pitchFamily="34" charset="0"/>
                          <a:cs typeface="Times New Roman" pitchFamily="18" charset="0"/>
                        </a:rPr>
                        <a:t>1. Lehrjahr</a:t>
                      </a:r>
                      <a:endParaRPr kumimoji="0" lang="en-US" sz="1200" b="0" i="0" u="none" strike="noStrike" cap="none" normalizeH="0" baseline="0" dirty="0">
                        <a:ln>
                          <a:noFill/>
                        </a:ln>
                        <a:solidFill>
                          <a:schemeClr val="tx1"/>
                        </a:solidFill>
                        <a:effectLst/>
                        <a:latin typeface="Arial"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de-CH" sz="1200" b="0" i="0" u="none" strike="noStrike" cap="none" normalizeH="0" baseline="0" dirty="0">
                          <a:ln>
                            <a:noFill/>
                          </a:ln>
                          <a:solidFill>
                            <a:schemeClr val="tx1"/>
                          </a:solidFill>
                          <a:effectLst/>
                          <a:latin typeface="Arial" pitchFamily="34" charset="0"/>
                          <a:cs typeface="Times New Roman" pitchFamily="18" charset="0"/>
                        </a:rPr>
                        <a:t>5 Tage zu 8 Stunden</a:t>
                      </a:r>
                      <a:endParaRPr kumimoji="0" lang="en-US" sz="1200" b="0" i="0" u="none" strike="noStrike" cap="none" normalizeH="0" baseline="0" dirty="0">
                        <a:ln>
                          <a:noFill/>
                        </a:ln>
                        <a:solidFill>
                          <a:schemeClr val="tx1"/>
                        </a:solidFill>
                        <a:effectLst/>
                        <a:latin typeface="Arial"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de-CH" sz="1200" b="1" i="0" u="none" strike="noStrike" cap="none" normalizeH="0" baseline="0" dirty="0">
                          <a:ln>
                            <a:noFill/>
                          </a:ln>
                          <a:solidFill>
                            <a:schemeClr val="tx1"/>
                          </a:solidFill>
                          <a:effectLst/>
                          <a:latin typeface="Arial" pitchFamily="34" charset="0"/>
                          <a:cs typeface="Times New Roman" pitchFamily="18" charset="0"/>
                        </a:rPr>
                        <a:t>Instandhaltung, Arbeitssicherheit und Gesundheitsschutz</a:t>
                      </a:r>
                      <a:endParaRPr kumimoji="0" lang="en-US" sz="1200" b="0" i="0" u="none" strike="noStrike" cap="none" normalizeH="0" baseline="0" dirty="0">
                        <a:ln>
                          <a:noFill/>
                        </a:ln>
                        <a:solidFill>
                          <a:schemeClr val="tx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ts val="300"/>
                        </a:spcBef>
                        <a:spcAft>
                          <a:spcPts val="300"/>
                        </a:spcAft>
                        <a:buClrTx/>
                        <a:buSzTx/>
                        <a:buFontTx/>
                        <a:buNone/>
                        <a:tabLst/>
                      </a:pPr>
                      <a:r>
                        <a:rPr kumimoji="0" lang="de-CH" sz="1200" b="0" i="0" u="none" strike="noStrike" cap="none" normalizeH="0" baseline="0" dirty="0">
                          <a:ln>
                            <a:noFill/>
                          </a:ln>
                          <a:solidFill>
                            <a:srgbClr val="000000"/>
                          </a:solidFill>
                          <a:effectLst/>
                          <a:latin typeface="Arial" pitchFamily="34" charset="0"/>
                          <a:cs typeface="Times New Roman" pitchFamily="18" charset="0"/>
                        </a:rPr>
                        <a:t>Handhabung von Werkzeugen, Maschinen und Geräten zur Aufbereitung von Wertstoffen, Arbeitssicherheit und Gesundheitsschutz sowie Massnahmen zum Schutz von Personen gemäss EKAS, Verhütung von Unfällen und Berufskrankheiten gemäss VUV, Erste Hilfe-Massnahmen, Feuerbekämpfung</a:t>
                      </a:r>
                      <a:endParaRPr kumimoji="0" lang="en-US" sz="1200" b="0" i="0" u="none" strike="noStrike" cap="none" normalizeH="0" baseline="0" dirty="0">
                        <a:ln>
                          <a:noFill/>
                        </a:ln>
                        <a:solidFill>
                          <a:schemeClr val="tx1"/>
                        </a:solidFill>
                        <a:effectLst/>
                        <a:latin typeface="Arial"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4441">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de-CH" sz="1200" b="0" i="0" u="none" strike="noStrike" cap="none" normalizeH="0" baseline="0" dirty="0">
                          <a:ln>
                            <a:noFill/>
                          </a:ln>
                          <a:solidFill>
                            <a:schemeClr val="tx1"/>
                          </a:solidFill>
                          <a:effectLst/>
                          <a:latin typeface="Arial" pitchFamily="34" charset="0"/>
                          <a:cs typeface="Times New Roman" pitchFamily="18" charset="0"/>
                        </a:rPr>
                        <a:t>1. Lehrjahr</a:t>
                      </a:r>
                      <a:endParaRPr kumimoji="0" lang="en-US" sz="1200" b="0" i="0" u="none" strike="noStrike" cap="none" normalizeH="0" baseline="0" dirty="0">
                        <a:ln>
                          <a:noFill/>
                        </a:ln>
                        <a:solidFill>
                          <a:schemeClr val="tx1"/>
                        </a:solidFill>
                        <a:effectLst/>
                        <a:latin typeface="Arial"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de-CH" sz="1200" b="0" i="0" u="none" strike="noStrike" cap="none" normalizeH="0" baseline="0">
                          <a:ln>
                            <a:noFill/>
                          </a:ln>
                          <a:solidFill>
                            <a:schemeClr val="tx1"/>
                          </a:solidFill>
                          <a:effectLst/>
                          <a:latin typeface="Arial" pitchFamily="34" charset="0"/>
                          <a:cs typeface="Times New Roman" pitchFamily="18" charset="0"/>
                        </a:rPr>
                        <a:t>4 Tage zu 8 Stunden </a:t>
                      </a:r>
                      <a:endParaRPr kumimoji="0" lang="en-US" sz="1200" b="0" i="0" u="none" strike="noStrike" cap="none" normalizeH="0" baseline="0">
                        <a:ln>
                          <a:noFill/>
                        </a:ln>
                        <a:solidFill>
                          <a:schemeClr val="tx1"/>
                        </a:solidFill>
                        <a:effectLst/>
                        <a:latin typeface="Arial"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Tx/>
                        <a:buSzTx/>
                        <a:buFontTx/>
                        <a:buNone/>
                        <a:tabLst/>
                        <a:defRPr/>
                      </a:pPr>
                      <a:r>
                        <a:rPr kumimoji="0" lang="de-CH" sz="1200" b="1" i="0" u="none" strike="noStrike" cap="none" normalizeH="0" baseline="0" dirty="0">
                          <a:ln>
                            <a:noFill/>
                          </a:ln>
                          <a:solidFill>
                            <a:srgbClr val="000000"/>
                          </a:solidFill>
                          <a:effectLst/>
                          <a:latin typeface="Arial" pitchFamily="34" charset="0"/>
                          <a:cs typeface="Times New Roman" pitchFamily="18" charset="0"/>
                        </a:rPr>
                        <a:t>Recyclieren von Wertstoffen – Annahme</a:t>
                      </a:r>
                      <a:br>
                        <a:rPr kumimoji="0" lang="de-CH" sz="1200" b="0" i="0" u="none" strike="noStrike" cap="none" normalizeH="0" baseline="0" dirty="0">
                          <a:ln>
                            <a:noFill/>
                          </a:ln>
                          <a:solidFill>
                            <a:srgbClr val="000000"/>
                          </a:solidFill>
                          <a:effectLst/>
                          <a:latin typeface="Arial" pitchFamily="34" charset="0"/>
                          <a:cs typeface="Times New Roman" pitchFamily="18" charset="0"/>
                        </a:rPr>
                      </a:br>
                      <a:r>
                        <a:rPr kumimoji="0" lang="de-CH" sz="1200" b="0" i="0" u="none" strike="noStrike" cap="none" normalizeH="0" baseline="0" dirty="0">
                          <a:ln>
                            <a:noFill/>
                          </a:ln>
                          <a:solidFill>
                            <a:srgbClr val="000000"/>
                          </a:solidFill>
                          <a:effectLst/>
                          <a:latin typeface="Arial" pitchFamily="34" charset="0"/>
                          <a:cs typeface="Times New Roman" pitchFamily="18" charset="0"/>
                        </a:rPr>
                        <a:t>Fachgerechter und sicherer Transport von Waren; </a:t>
                      </a:r>
                      <a:r>
                        <a:rPr kumimoji="0" lang="de-CH" sz="1200" b="0" i="0" u="none" strike="noStrike" cap="none" normalizeH="0" baseline="0" dirty="0" err="1">
                          <a:ln>
                            <a:noFill/>
                          </a:ln>
                          <a:solidFill>
                            <a:srgbClr val="000000"/>
                          </a:solidFill>
                          <a:effectLst/>
                          <a:latin typeface="Arial" pitchFamily="34" charset="0"/>
                          <a:cs typeface="Times New Roman" pitchFamily="18" charset="0"/>
                        </a:rPr>
                        <a:t>Fahrkurs</a:t>
                      </a:r>
                      <a:r>
                        <a:rPr kumimoji="0" lang="de-CH" sz="1200" b="0" i="0" u="none" strike="noStrike" cap="none" normalizeH="0" baseline="0" dirty="0">
                          <a:ln>
                            <a:noFill/>
                          </a:ln>
                          <a:solidFill>
                            <a:srgbClr val="000000"/>
                          </a:solidFill>
                          <a:effectLst/>
                          <a:latin typeface="Arial" pitchFamily="34" charset="0"/>
                          <a:cs typeface="Times New Roman" pitchFamily="18" charset="0"/>
                        </a:rPr>
                        <a:t> Flurförderzeuge (Staplerfahrerkurs)</a:t>
                      </a:r>
                      <a:endParaRPr kumimoji="0" lang="en-US" sz="1200" b="0" i="0" u="none" strike="noStrike" cap="none" normalizeH="0" baseline="0" dirty="0">
                        <a:ln>
                          <a:noFill/>
                        </a:ln>
                        <a:solidFill>
                          <a:schemeClr val="tx1"/>
                        </a:solidFill>
                        <a:effectLst/>
                        <a:latin typeface="Arial"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9925">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de-CH" sz="1200" b="0" i="0" u="none" strike="noStrike" cap="none" normalizeH="0" baseline="0" dirty="0">
                          <a:ln>
                            <a:noFill/>
                          </a:ln>
                          <a:solidFill>
                            <a:schemeClr val="tx1"/>
                          </a:solidFill>
                          <a:effectLst/>
                          <a:latin typeface="Arial" pitchFamily="34" charset="0"/>
                          <a:cs typeface="Times New Roman" pitchFamily="18" charset="0"/>
                        </a:rPr>
                        <a:t>2. Lehrjahr</a:t>
                      </a:r>
                      <a:endParaRPr kumimoji="0" lang="en-US" sz="1200" b="0" i="0" u="none" strike="noStrike" cap="none" normalizeH="0" baseline="0" dirty="0">
                        <a:ln>
                          <a:noFill/>
                        </a:ln>
                        <a:solidFill>
                          <a:schemeClr val="tx1"/>
                        </a:solidFill>
                        <a:effectLst/>
                        <a:latin typeface="Arial"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de-CH" sz="1200" b="0" i="0" u="none" strike="noStrike" cap="none" normalizeH="0" baseline="0" dirty="0">
                          <a:ln>
                            <a:noFill/>
                          </a:ln>
                          <a:solidFill>
                            <a:schemeClr val="tx1"/>
                          </a:solidFill>
                          <a:effectLst/>
                          <a:latin typeface="Arial" pitchFamily="34" charset="0"/>
                          <a:cs typeface="Times New Roman" pitchFamily="18" charset="0"/>
                        </a:rPr>
                        <a:t>4 Tage zu 8 Stunden</a:t>
                      </a:r>
                      <a:endParaRPr kumimoji="0" lang="en-US" sz="1200" b="0" i="0" u="none" strike="noStrike" cap="none" normalizeH="0" baseline="0" dirty="0">
                        <a:ln>
                          <a:noFill/>
                        </a:ln>
                        <a:solidFill>
                          <a:schemeClr val="tx1"/>
                        </a:solidFill>
                        <a:effectLst/>
                        <a:latin typeface="Arial"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Tx/>
                        <a:buSzTx/>
                        <a:buFontTx/>
                        <a:buNone/>
                        <a:tabLst/>
                        <a:defRPr/>
                      </a:pPr>
                      <a:r>
                        <a:rPr kumimoji="0" lang="de-CH" sz="1200" b="1" i="0" u="none" strike="noStrike" cap="none" normalizeH="0" baseline="0" dirty="0">
                          <a:ln>
                            <a:noFill/>
                          </a:ln>
                          <a:solidFill>
                            <a:schemeClr val="tx1"/>
                          </a:solidFill>
                          <a:effectLst/>
                          <a:latin typeface="Arial" pitchFamily="34" charset="0"/>
                          <a:cs typeface="Times New Roman" pitchFamily="18" charset="0"/>
                        </a:rPr>
                        <a:t>Gestalten der Betriebsorganisation und Sichern der Qualität</a:t>
                      </a:r>
                      <a:br>
                        <a:rPr kumimoji="0" lang="de-CH" sz="1200" b="0" i="0" u="none" strike="noStrike" cap="none" normalizeH="0" baseline="0" dirty="0">
                          <a:ln>
                            <a:noFill/>
                          </a:ln>
                          <a:solidFill>
                            <a:schemeClr val="tx1"/>
                          </a:solidFill>
                          <a:effectLst/>
                          <a:latin typeface="Arial" pitchFamily="34" charset="0"/>
                          <a:cs typeface="Times New Roman" pitchFamily="18" charset="0"/>
                        </a:rPr>
                      </a:br>
                      <a:r>
                        <a:rPr kumimoji="0" lang="de-CH" sz="1200" b="0" i="0" u="none" strike="noStrike" cap="none" normalizeH="0" baseline="0" dirty="0">
                          <a:ln>
                            <a:noFill/>
                          </a:ln>
                          <a:solidFill>
                            <a:schemeClr val="tx1"/>
                          </a:solidFill>
                          <a:effectLst/>
                          <a:latin typeface="Arial" pitchFamily="34" charset="0"/>
                          <a:cs typeface="Times New Roman" pitchFamily="18" charset="0"/>
                        </a:rPr>
                        <a:t>Mechanische, elektrische, </a:t>
                      </a:r>
                      <a:r>
                        <a:rPr kumimoji="0" lang="de-CH" sz="1200" b="0" i="0" u="none" strike="noStrike" cap="none" normalizeH="0" baseline="0" dirty="0">
                          <a:ln>
                            <a:noFill/>
                          </a:ln>
                          <a:solidFill>
                            <a:srgbClr val="000000"/>
                          </a:solidFill>
                          <a:effectLst/>
                          <a:latin typeface="Arial" pitchFamily="34" charset="0"/>
                          <a:cs typeface="Times New Roman" pitchFamily="18" charset="0"/>
                        </a:rPr>
                        <a:t>pneumatische und hydraulische Systeme handhaben und Werkstücke formen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36613">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de-CH" sz="1200" b="0" i="0" u="none" strike="noStrike" cap="none" normalizeH="0" baseline="0" dirty="0">
                          <a:ln>
                            <a:noFill/>
                          </a:ln>
                          <a:solidFill>
                            <a:schemeClr val="tx1"/>
                          </a:solidFill>
                          <a:effectLst/>
                          <a:latin typeface="Arial" pitchFamily="34" charset="0"/>
                          <a:cs typeface="Times New Roman" pitchFamily="18" charset="0"/>
                        </a:rPr>
                        <a:t>5.Semester</a:t>
                      </a:r>
                      <a:endParaRPr kumimoji="0" lang="en-US" sz="1200" b="0" i="0" u="none" strike="noStrike" cap="none" normalizeH="0" baseline="0" dirty="0">
                        <a:ln>
                          <a:noFill/>
                        </a:ln>
                        <a:solidFill>
                          <a:schemeClr val="tx1"/>
                        </a:solidFill>
                        <a:effectLst/>
                        <a:latin typeface="Arial"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de-CH" sz="1200" b="0" i="0" u="none" strike="noStrike" cap="none" normalizeH="0" baseline="0" dirty="0">
                          <a:ln>
                            <a:noFill/>
                          </a:ln>
                          <a:solidFill>
                            <a:schemeClr val="tx1"/>
                          </a:solidFill>
                          <a:effectLst/>
                          <a:latin typeface="Arial" pitchFamily="34" charset="0"/>
                          <a:cs typeface="Times New Roman" pitchFamily="18" charset="0"/>
                        </a:rPr>
                        <a:t>4 Tage zu 8 Stunden</a:t>
                      </a:r>
                      <a:endParaRPr kumimoji="0" lang="en-US" sz="1200" b="0" i="0" u="none" strike="noStrike" cap="none" normalizeH="0" baseline="0" dirty="0">
                        <a:ln>
                          <a:noFill/>
                        </a:ln>
                        <a:solidFill>
                          <a:schemeClr val="tx1"/>
                        </a:solidFill>
                        <a:effectLst/>
                        <a:latin typeface="Arial"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de-CH" sz="1200" b="1" i="0" u="none" strike="noStrike" cap="none" normalizeH="0" baseline="0" dirty="0" err="1">
                          <a:ln>
                            <a:noFill/>
                          </a:ln>
                          <a:solidFill>
                            <a:srgbClr val="000000"/>
                          </a:solidFill>
                          <a:effectLst/>
                          <a:latin typeface="Arial" pitchFamily="34" charset="0"/>
                          <a:cs typeface="Times New Roman" pitchFamily="18" charset="0"/>
                        </a:rPr>
                        <a:t>Recyclieren</a:t>
                      </a:r>
                      <a:r>
                        <a:rPr kumimoji="0" lang="de-CH" sz="1200" b="1" i="0" u="none" strike="noStrike" cap="none" normalizeH="0" baseline="0" dirty="0">
                          <a:ln>
                            <a:noFill/>
                          </a:ln>
                          <a:solidFill>
                            <a:srgbClr val="000000"/>
                          </a:solidFill>
                          <a:effectLst/>
                          <a:latin typeface="Arial" pitchFamily="34" charset="0"/>
                          <a:cs typeface="Times New Roman" pitchFamily="18" charset="0"/>
                        </a:rPr>
                        <a:t> von Wertstoffen - Annahme</a:t>
                      </a:r>
                      <a:br>
                        <a:rPr kumimoji="0" lang="de-CH" sz="1200" b="1" i="0" u="none" strike="noStrike" cap="none" normalizeH="0" baseline="0" dirty="0">
                          <a:ln>
                            <a:noFill/>
                          </a:ln>
                          <a:solidFill>
                            <a:srgbClr val="000000"/>
                          </a:solidFill>
                          <a:effectLst/>
                          <a:latin typeface="Arial" pitchFamily="34" charset="0"/>
                          <a:cs typeface="Times New Roman" pitchFamily="18" charset="0"/>
                        </a:rPr>
                      </a:br>
                      <a:r>
                        <a:rPr kumimoji="0" lang="de-CH" sz="1200" b="0" i="0" u="none" strike="noStrike" cap="none" normalizeH="0" baseline="0" dirty="0">
                          <a:ln>
                            <a:noFill/>
                          </a:ln>
                          <a:solidFill>
                            <a:srgbClr val="000000"/>
                          </a:solidFill>
                          <a:effectLst/>
                          <a:latin typeface="Arial" pitchFamily="34" charset="0"/>
                          <a:cs typeface="Times New Roman" pitchFamily="18" charset="0"/>
                        </a:rPr>
                        <a:t>Erkennen von Wertstoffen durch die üblichen Methoden (optisch, physikalisch, mechanisch, chemisch) – Anwendungsorientierte Wertstoffkunde</a:t>
                      </a:r>
                      <a:endParaRPr kumimoji="0" lang="en-US" sz="1200" b="0" i="0" u="none" strike="noStrike" cap="none" normalizeH="0" baseline="0" dirty="0">
                        <a:ln>
                          <a:noFill/>
                        </a:ln>
                        <a:solidFill>
                          <a:schemeClr val="tx1"/>
                        </a:solidFill>
                        <a:effectLst/>
                        <a:latin typeface="Arial"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6828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endParaRPr kumimoji="0" lang="de-DE" sz="1200" b="0" i="0" u="none" strike="noStrike" cap="none" normalizeH="0" baseline="0">
                        <a:ln>
                          <a:noFill/>
                        </a:ln>
                        <a:solidFill>
                          <a:schemeClr val="tx1"/>
                        </a:solidFill>
                        <a:effectLst/>
                        <a:latin typeface="Arial"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de-CH" sz="1200" b="1" i="0" u="none" strike="noStrike" cap="none" normalizeH="0" baseline="0">
                          <a:ln>
                            <a:noFill/>
                          </a:ln>
                          <a:solidFill>
                            <a:schemeClr val="tx1"/>
                          </a:solidFill>
                          <a:effectLst/>
                          <a:latin typeface="Arial" pitchFamily="34" charset="0"/>
                          <a:cs typeface="Times New Roman" pitchFamily="18" charset="0"/>
                        </a:rPr>
                        <a:t>17 Tage</a:t>
                      </a:r>
                      <a:endParaRPr kumimoji="0" lang="en-US" sz="1200" b="0" i="0" u="none" strike="noStrike" cap="none" normalizeH="0" baseline="0">
                        <a:ln>
                          <a:noFill/>
                        </a:ln>
                        <a:solidFill>
                          <a:schemeClr val="tx1"/>
                        </a:solidFill>
                        <a:effectLst/>
                        <a:latin typeface="Arial"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endParaRPr kumimoji="0" lang="de-DE" sz="1200" b="0" i="0" u="none" strike="noStrike" cap="none" normalizeH="0" baseline="0" dirty="0">
                        <a:ln>
                          <a:noFill/>
                        </a:ln>
                        <a:solidFill>
                          <a:schemeClr val="tx1"/>
                        </a:solidFill>
                        <a:effectLst/>
                        <a:latin typeface="Arial"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2"/>
          <p:cNvSpPr>
            <a:spLocks noGrp="1"/>
          </p:cNvSpPr>
          <p:nvPr>
            <p:ph type="title"/>
          </p:nvPr>
        </p:nvSpPr>
        <p:spPr/>
        <p:txBody>
          <a:bodyPr/>
          <a:lstStyle/>
          <a:p>
            <a:r>
              <a:rPr lang="de-CH" dirty="0"/>
              <a:t>Aktuelle Informationen / Lehrstellen finden</a:t>
            </a:r>
          </a:p>
        </p:txBody>
      </p:sp>
      <p:sp>
        <p:nvSpPr>
          <p:cNvPr id="65540" name="Textfeld 3"/>
          <p:cNvSpPr txBox="1">
            <a:spLocks noChangeArrowheads="1"/>
          </p:cNvSpPr>
          <p:nvPr/>
        </p:nvSpPr>
        <p:spPr bwMode="auto">
          <a:xfrm>
            <a:off x="4572000" y="5589588"/>
            <a:ext cx="2565400" cy="584200"/>
          </a:xfrm>
          <a:prstGeom prst="rect">
            <a:avLst/>
          </a:prstGeom>
          <a:noFill/>
          <a:ln w="9525">
            <a:noFill/>
            <a:miter lim="800000"/>
            <a:headEnd/>
            <a:tailEnd/>
          </a:ln>
        </p:spPr>
        <p:txBody>
          <a:bodyPr>
            <a:spAutoFit/>
          </a:bodyPr>
          <a:lstStyle/>
          <a:p>
            <a:r>
              <a:rPr lang="de-CH" sz="3200" b="1" dirty="0">
                <a:solidFill>
                  <a:srgbClr val="FF0000"/>
                </a:solidFill>
              </a:rPr>
              <a:t>recyclist.ch</a:t>
            </a:r>
            <a:endParaRPr lang="en-US" sz="3200" b="1" dirty="0">
              <a:solidFill>
                <a:srgbClr val="FF0000"/>
              </a:solidFill>
            </a:endParaRPr>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rcRect/>
          <a:stretch/>
        </p:blipFill>
        <p:spPr>
          <a:xfrm>
            <a:off x="341530" y="1403775"/>
            <a:ext cx="7192262" cy="5371326"/>
          </a:xfrm>
          <a:prstGeom prst="rect">
            <a:avLst/>
          </a:prstGeom>
          <a:ln w="6350">
            <a:solidFill>
              <a:schemeClr val="accent1"/>
            </a:solidFill>
          </a:ln>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Inhaltsplatzhalter 1"/>
          <p:cNvSpPr>
            <a:spLocks noGrp="1"/>
          </p:cNvSpPr>
          <p:nvPr>
            <p:ph idx="1"/>
          </p:nvPr>
        </p:nvSpPr>
        <p:spPr>
          <a:xfrm>
            <a:off x="304800" y="1517650"/>
            <a:ext cx="6167438" cy="4578350"/>
          </a:xfrm>
        </p:spPr>
        <p:txBody>
          <a:bodyPr/>
          <a:lstStyle/>
          <a:p>
            <a:endParaRPr lang="de-CH" dirty="0"/>
          </a:p>
          <a:p>
            <a:pPr>
              <a:buFont typeface="Wingdings" pitchFamily="2" charset="2"/>
              <a:buNone/>
            </a:pPr>
            <a:endParaRPr lang="de-CH" dirty="0"/>
          </a:p>
          <a:p>
            <a:pPr>
              <a:buFont typeface="Wingdings" pitchFamily="2" charset="2"/>
              <a:buNone/>
            </a:pPr>
            <a:endParaRPr lang="de-CH" dirty="0"/>
          </a:p>
        </p:txBody>
      </p:sp>
      <p:sp>
        <p:nvSpPr>
          <p:cNvPr id="69637" name="Textfeld 5"/>
          <p:cNvSpPr txBox="1">
            <a:spLocks noChangeArrowheads="1"/>
          </p:cNvSpPr>
          <p:nvPr/>
        </p:nvSpPr>
        <p:spPr bwMode="auto">
          <a:xfrm>
            <a:off x="309845" y="1943835"/>
            <a:ext cx="5734050" cy="369888"/>
          </a:xfrm>
          <a:prstGeom prst="rect">
            <a:avLst/>
          </a:prstGeom>
          <a:noFill/>
          <a:ln w="9525">
            <a:noFill/>
            <a:miter lim="800000"/>
            <a:headEnd/>
            <a:tailEnd/>
          </a:ln>
        </p:spPr>
        <p:txBody>
          <a:bodyPr>
            <a:spAutoFit/>
          </a:bodyPr>
          <a:lstStyle/>
          <a:p>
            <a:r>
              <a:rPr lang="de-CH" dirty="0"/>
              <a:t>Danke für Ihre Aufmerksamkeit !</a:t>
            </a:r>
          </a:p>
        </p:txBody>
      </p:sp>
      <p:sp>
        <p:nvSpPr>
          <p:cNvPr id="69638" name="Titel 6"/>
          <p:cNvSpPr>
            <a:spLocks noGrp="1"/>
          </p:cNvSpPr>
          <p:nvPr>
            <p:ph type="title"/>
          </p:nvPr>
        </p:nvSpPr>
        <p:spPr/>
        <p:txBody>
          <a:bodyPr/>
          <a:lstStyle/>
          <a:p>
            <a:endParaRPr lang="de-CH"/>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b725c5ab-fb59-4d2b-a979-44f13a87e968"/>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b725c5ab-fb59-4d2b-a979-44f13a87e968"/>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b725c5ab-fb59-4d2b-a979-44f13a87e968"/>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b725c5ab-fb59-4d2b-a979-44f13a87e968"/>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10cb0c35-a9e0-44fe-92d8-463fa0449970"/>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07661965-b685-418a-95a6-69c4aee5cecc"/>
</p:tagLst>
</file>

<file path=ppt/theme/theme1.xml><?xml version="1.0" encoding="utf-8"?>
<a:theme xmlns:a="http://schemas.openxmlformats.org/drawingml/2006/main" name="KVP_Standard">
  <a:themeElements>
    <a:clrScheme name="KVP_Standard 2">
      <a:dk1>
        <a:srgbClr val="000000"/>
      </a:dk1>
      <a:lt1>
        <a:srgbClr val="FFFFFF"/>
      </a:lt1>
      <a:dk2>
        <a:srgbClr val="000000"/>
      </a:dk2>
      <a:lt2>
        <a:srgbClr val="7F7F7F"/>
      </a:lt2>
      <a:accent1>
        <a:srgbClr val="0E2E4E"/>
      </a:accent1>
      <a:accent2>
        <a:srgbClr val="294973"/>
      </a:accent2>
      <a:accent3>
        <a:srgbClr val="FFFFFF"/>
      </a:accent3>
      <a:accent4>
        <a:srgbClr val="000000"/>
      </a:accent4>
      <a:accent5>
        <a:srgbClr val="AAADB2"/>
      </a:accent5>
      <a:accent6>
        <a:srgbClr val="244168"/>
      </a:accent6>
      <a:hlink>
        <a:srgbClr val="40567F"/>
      </a:hlink>
      <a:folHlink>
        <a:srgbClr val="698094"/>
      </a:folHlink>
    </a:clrScheme>
    <a:fontScheme name="KVP_Standard">
      <a:majorFont>
        <a:latin typeface="Times"/>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KVP_Standard 1">
        <a:dk1>
          <a:srgbClr val="000000"/>
        </a:dk1>
        <a:lt1>
          <a:srgbClr val="FFFFFF"/>
        </a:lt1>
        <a:dk2>
          <a:srgbClr val="000000"/>
        </a:dk2>
        <a:lt2>
          <a:srgbClr val="7F7F7F"/>
        </a:lt2>
        <a:accent1>
          <a:srgbClr val="0E2E4E"/>
        </a:accent1>
        <a:accent2>
          <a:srgbClr val="104E14"/>
        </a:accent2>
        <a:accent3>
          <a:srgbClr val="FFFFFF"/>
        </a:accent3>
        <a:accent4>
          <a:srgbClr val="000000"/>
        </a:accent4>
        <a:accent5>
          <a:srgbClr val="AAADB2"/>
        </a:accent5>
        <a:accent6>
          <a:srgbClr val="0D4611"/>
        </a:accent6>
        <a:hlink>
          <a:srgbClr val="650D0B"/>
        </a:hlink>
        <a:folHlink>
          <a:srgbClr val="D1BC00"/>
        </a:folHlink>
      </a:clrScheme>
      <a:clrMap bg1="lt1" tx1="dk1" bg2="lt2" tx2="dk2" accent1="accent1" accent2="accent2" accent3="accent3" accent4="accent4" accent5="accent5" accent6="accent6" hlink="hlink" folHlink="folHlink"/>
    </a:extraClrScheme>
    <a:extraClrScheme>
      <a:clrScheme name="KVP_Standard 2">
        <a:dk1>
          <a:srgbClr val="000000"/>
        </a:dk1>
        <a:lt1>
          <a:srgbClr val="FFFFFF"/>
        </a:lt1>
        <a:dk2>
          <a:srgbClr val="000000"/>
        </a:dk2>
        <a:lt2>
          <a:srgbClr val="7F7F7F"/>
        </a:lt2>
        <a:accent1>
          <a:srgbClr val="0E2E4E"/>
        </a:accent1>
        <a:accent2>
          <a:srgbClr val="294973"/>
        </a:accent2>
        <a:accent3>
          <a:srgbClr val="FFFFFF"/>
        </a:accent3>
        <a:accent4>
          <a:srgbClr val="000000"/>
        </a:accent4>
        <a:accent5>
          <a:srgbClr val="AAADB2"/>
        </a:accent5>
        <a:accent6>
          <a:srgbClr val="244168"/>
        </a:accent6>
        <a:hlink>
          <a:srgbClr val="40567F"/>
        </a:hlink>
        <a:folHlink>
          <a:srgbClr val="6980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561</Words>
  <Application>Microsoft Office PowerPoint</Application>
  <PresentationFormat>Bildschirmpräsentation (4:3)</PresentationFormat>
  <Paragraphs>116</Paragraphs>
  <Slides>9</Slides>
  <Notes>9</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Folientitel</vt:lpstr>
      </vt:variant>
      <vt:variant>
        <vt:i4>9</vt:i4>
      </vt:variant>
      <vt:variant>
        <vt:lpstr>Zielgruppenorientierte Präsentationen</vt:lpstr>
      </vt:variant>
      <vt:variant>
        <vt:i4>2</vt:i4>
      </vt:variant>
    </vt:vector>
  </HeadingPairs>
  <TitlesOfParts>
    <vt:vector size="16" baseType="lpstr">
      <vt:lpstr>Arial</vt:lpstr>
      <vt:lpstr>Times</vt:lpstr>
      <vt:lpstr>Verdana</vt:lpstr>
      <vt:lpstr>Wingdings</vt:lpstr>
      <vt:lpstr>KVP_Standard</vt:lpstr>
      <vt:lpstr>Berufsmesse Rapperswil   Berufsbild Recyclistin/Recyclist EFZ   </vt:lpstr>
      <vt:lpstr>Tätigkeit</vt:lpstr>
      <vt:lpstr>Ausbildung</vt:lpstr>
      <vt:lpstr>Ausbildung</vt:lpstr>
      <vt:lpstr>Aufbau der Ausbildung nach Prozessen</vt:lpstr>
      <vt:lpstr>Erweiterung der Wertstoffe</vt:lpstr>
      <vt:lpstr>Überbetriebliche Kurse</vt:lpstr>
      <vt:lpstr>Aktuelle Informationen / Lehrstellen finden</vt:lpstr>
      <vt:lpstr>PowerPoint-Präsentation</vt:lpstr>
      <vt:lpstr>presentation</vt:lpstr>
      <vt:lpstr>print version</vt:lpstr>
    </vt:vector>
  </TitlesOfParts>
  <Company>KVP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Haupttitel</dc:title>
  <dc:creator>martin</dc:creator>
  <cp:lastModifiedBy>Stefan</cp:lastModifiedBy>
  <cp:revision>470</cp:revision>
  <cp:lastPrinted>2016-01-13T11:14:51Z</cp:lastPrinted>
  <dcterms:created xsi:type="dcterms:W3CDTF">2011-02-11T13:37:12Z</dcterms:created>
  <dcterms:modified xsi:type="dcterms:W3CDTF">2020-02-24T13:06:23Z</dcterms:modified>
</cp:coreProperties>
</file>